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29" r:id="rId2"/>
  </p:sldMasterIdLst>
  <p:notesMasterIdLst>
    <p:notesMasterId r:id="rId19"/>
  </p:notesMasterIdLst>
  <p:sldIdLst>
    <p:sldId id="2631" r:id="rId3"/>
    <p:sldId id="2632" r:id="rId4"/>
    <p:sldId id="277" r:id="rId5"/>
    <p:sldId id="259" r:id="rId6"/>
    <p:sldId id="2635" r:id="rId7"/>
    <p:sldId id="2636" r:id="rId8"/>
    <p:sldId id="2637" r:id="rId9"/>
    <p:sldId id="2641" r:id="rId10"/>
    <p:sldId id="300" r:id="rId11"/>
    <p:sldId id="2638" r:id="rId12"/>
    <p:sldId id="2639" r:id="rId13"/>
    <p:sldId id="2640" r:id="rId14"/>
    <p:sldId id="2642" r:id="rId15"/>
    <p:sldId id="256" r:id="rId16"/>
    <p:sldId id="257" r:id="rId17"/>
    <p:sldId id="258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2D2B"/>
    <a:srgbClr val="EF4136"/>
    <a:srgbClr val="1E1F3B"/>
    <a:srgbClr val="F6ADCE"/>
    <a:srgbClr val="ED5565"/>
    <a:srgbClr val="577C2C"/>
    <a:srgbClr val="CFA348"/>
    <a:srgbClr val="000099"/>
    <a:srgbClr val="F15B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34" autoAdjust="0"/>
    <p:restoredTop sz="87825" autoAdjust="0"/>
  </p:normalViewPr>
  <p:slideViewPr>
    <p:cSldViewPr snapToGrid="0" showGuides="1">
      <p:cViewPr varScale="1">
        <p:scale>
          <a:sx n="94" d="100"/>
          <a:sy n="94" d="100"/>
        </p:scale>
        <p:origin x="110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7B10AF-4E24-48CD-8858-1A2D08A739A6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9B774-A12C-43E5-B862-D7438EC082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479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42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405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959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246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414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782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539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237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039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2023/6/14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74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6592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F2BA2-602B-43C3-B31B-2B0E7905C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49B8BC-1156-4019-8D97-DFDE0FC4A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82C5D-9EBE-4760-8A35-8E32CC43C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37C21-5358-4D55-8A03-0E026FB7F8C1}" type="datetimeFigureOut">
              <a:rPr lang="es-ES" smtClean="0"/>
              <a:t>14/6/23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B95CB-2FD9-4461-A2E0-E5265BE24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73C92-57C1-41A8-985E-0539B530E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2C05-9262-4805-824B-4A98D3990C2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9166899"/>
      </p:ext>
    </p:extLst>
  </p:cSld>
  <p:clrMapOvr>
    <a:masterClrMapping/>
  </p:clrMapOvr>
  <p:transition spd="med">
    <p:pull/>
    <p:sndAc>
      <p:stSnd>
        <p:snd r:embed="rId1" name="arrow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DB0F2-CC8E-4CA0-B41F-16764765E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015E2-4796-49D3-8253-C41F133F2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71F51-2F83-4CE2-B977-891537CBC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37C21-5358-4D55-8A03-0E026FB7F8C1}" type="datetimeFigureOut">
              <a:rPr lang="es-ES" smtClean="0"/>
              <a:t>14/6/23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3B28B-0F33-4F07-8428-3269F1829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C85FF-DC90-44A1-B388-409DE8265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2C05-9262-4805-824B-4A98D3990C2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9365267"/>
      </p:ext>
    </p:extLst>
  </p:cSld>
  <p:clrMapOvr>
    <a:masterClrMapping/>
  </p:clrMapOvr>
  <p:transition spd="med">
    <p:pull/>
    <p:sndAc>
      <p:stSnd>
        <p:snd r:embed="rId1" name="arrow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D19C7-5AC8-4CF2-B273-2CAC859FE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F08AC1-7A76-4941-AE45-ED28A4AAF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AD1A7-29D0-412C-999D-09C38EC4F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37C21-5358-4D55-8A03-0E026FB7F8C1}" type="datetimeFigureOut">
              <a:rPr lang="es-ES" smtClean="0"/>
              <a:t>14/6/23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E0E96F-6E2C-4E7D-9FFA-187E67670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A98BB-15AD-4CF4-AC63-C4B8EBC6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2C05-9262-4805-824B-4A98D3990C2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1125462"/>
      </p:ext>
    </p:extLst>
  </p:cSld>
  <p:clrMapOvr>
    <a:masterClrMapping/>
  </p:clrMapOvr>
  <p:transition spd="med">
    <p:pull/>
    <p:sndAc>
      <p:stSnd>
        <p:snd r:embed="rId1" name="arrow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D4F7B-AD96-44CC-A133-E7335BE48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88EA7-9E66-4E31-A945-B87EA6C80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93A5F8-5D3A-4280-BFF2-DC4A1F46E9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19BEE-72B0-4E8B-8FEE-7B7AA36B7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37C21-5358-4D55-8A03-0E026FB7F8C1}" type="datetimeFigureOut">
              <a:rPr lang="es-ES" smtClean="0"/>
              <a:t>14/6/23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A8EE6-4897-4C71-B9F9-DC70AAECF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54971A-2A7D-40E1-B4C0-7C5FC274C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2C05-9262-4805-824B-4A98D3990C2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4609585"/>
      </p:ext>
    </p:extLst>
  </p:cSld>
  <p:clrMapOvr>
    <a:masterClrMapping/>
  </p:clrMapOvr>
  <p:transition spd="med">
    <p:pull/>
    <p:sndAc>
      <p:stSnd>
        <p:snd r:embed="rId1" name="arrow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A96FA-362B-4165-AFD8-4E148C692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EBFBC-7BFA-49FB-BF23-1EBCD886B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86022E-64CD-4B46-9A74-50DAC0E6A0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DCB9A-2429-4CB1-A2C5-81DAAFEFDF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470A1C-874A-428B-851C-0DF131ED1C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04BB5E-C5E1-465E-A0CA-AD0545F0F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37C21-5358-4D55-8A03-0E026FB7F8C1}" type="datetimeFigureOut">
              <a:rPr lang="es-ES" smtClean="0"/>
              <a:t>14/6/23</a:t>
            </a:fld>
            <a:endParaRPr lang="es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971D6E-5F8A-4E68-B8AD-B0061FA40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79A46F-0DB7-45B7-A34D-1ECE9C8F6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2C05-9262-4805-824B-4A98D3990C2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8374505"/>
      </p:ext>
    </p:extLst>
  </p:cSld>
  <p:clrMapOvr>
    <a:masterClrMapping/>
  </p:clrMapOvr>
  <p:transition spd="med">
    <p:pull/>
    <p:sndAc>
      <p:stSnd>
        <p:snd r:embed="rId1" name="arrow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D0177-7D7D-44A4-B4D3-CD248181E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B7DD85-2524-4CE4-8703-83542CD00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37C21-5358-4D55-8A03-0E026FB7F8C1}" type="datetimeFigureOut">
              <a:rPr lang="es-ES" smtClean="0"/>
              <a:t>14/6/23</a:t>
            </a:fld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D1DDFF-576C-44A3-A0D2-AF7120DF4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AFF525-CD21-4452-ACF6-1C8581C7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2C05-9262-4805-824B-4A98D3990C2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9656010"/>
      </p:ext>
    </p:extLst>
  </p:cSld>
  <p:clrMapOvr>
    <a:masterClrMapping/>
  </p:clrMapOvr>
  <p:transition spd="med">
    <p:pull/>
    <p:sndAc>
      <p:stSnd>
        <p:snd r:embed="rId1" name="arrow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5098BD-F633-4144-A005-1A2210C6B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37C21-5358-4D55-8A03-0E026FB7F8C1}" type="datetimeFigureOut">
              <a:rPr lang="es-ES" smtClean="0"/>
              <a:t>14/6/23</a:t>
            </a:fld>
            <a:endParaRPr lang="es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1ABAB4-FB83-4DC2-9D0B-3FFD89F64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BB5F4A-1379-4369-B5FB-F90DA830D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2C05-9262-4805-824B-4A98D3990C2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7410115"/>
      </p:ext>
    </p:extLst>
  </p:cSld>
  <p:clrMapOvr>
    <a:masterClrMapping/>
  </p:clrMapOvr>
  <p:transition spd="med">
    <p:pull/>
    <p:sndAc>
      <p:stSnd>
        <p:snd r:embed="rId1" name="arrow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65DA4-A043-4B53-9AB2-D9FDAA693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ED7B7-029D-4F06-B531-4CE77EC70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948482-D26A-4C00-9793-56BEFEF06B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31CDB5-E9A0-432C-9D09-2988CB5A1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37C21-5358-4D55-8A03-0E026FB7F8C1}" type="datetimeFigureOut">
              <a:rPr lang="es-ES" smtClean="0"/>
              <a:t>14/6/23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482249-5E74-4F05-8615-010F48BA1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F28021-9073-4610-B97B-DFEC8DEA8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2C05-9262-4805-824B-4A98D3990C2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7641074"/>
      </p:ext>
    </p:extLst>
  </p:cSld>
  <p:clrMapOvr>
    <a:masterClrMapping/>
  </p:clrMapOvr>
  <p:transition spd="med">
    <p:pull/>
    <p:sndAc>
      <p:stSnd>
        <p:snd r:embed="rId1" name="arrow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4253C-87BB-45E2-9758-EC6F963FA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6A31D5-07FA-40B5-8C26-489A8A197C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3BD6F0-6B04-419B-8B97-08FADB2E6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816122-E236-4553-9690-6570FCAA4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37C21-5358-4D55-8A03-0E026FB7F8C1}" type="datetimeFigureOut">
              <a:rPr lang="es-ES" smtClean="0"/>
              <a:t>14/6/23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03969C-CEC3-47DD-80EC-6CE2B6630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3B30D-28FF-4E12-89F6-D35892C81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2C05-9262-4805-824B-4A98D3990C2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6169258"/>
      </p:ext>
    </p:extLst>
  </p:cSld>
  <p:clrMapOvr>
    <a:masterClrMapping/>
  </p:clrMapOvr>
  <p:transition spd="med">
    <p:pull/>
    <p:sndAc>
      <p:stSnd>
        <p:snd r:embed="rId1" name="arrow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2023/6/14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29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7D21B-A12E-4CA4-8D33-D06E54BA2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99B7B3-AA2F-4058-9DEC-FA90954239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5061A-CC8C-480B-8E63-C86D3F481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37C21-5358-4D55-8A03-0E026FB7F8C1}" type="datetimeFigureOut">
              <a:rPr lang="es-ES" smtClean="0"/>
              <a:t>14/6/23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5A0CE-9004-47D8-8020-E3BF69822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BB8FF-9ACA-4AFA-BF17-283E326CA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2C05-9262-4805-824B-4A98D3990C2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4114411"/>
      </p:ext>
    </p:extLst>
  </p:cSld>
  <p:clrMapOvr>
    <a:masterClrMapping/>
  </p:clrMapOvr>
  <p:transition spd="med">
    <p:pull/>
    <p:sndAc>
      <p:stSnd>
        <p:snd r:embed="rId1" name="arrow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FD24B7-D9AC-4C93-96C6-8A8D70105A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CE4588-C56C-428F-B7F2-F9A73974F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6DD65-DE55-4679-A9C8-3031DFADF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37C21-5358-4D55-8A03-0E026FB7F8C1}" type="datetimeFigureOut">
              <a:rPr lang="es-ES" smtClean="0"/>
              <a:t>14/6/23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FA5C9-2D49-4C3C-A527-6DAAF3AAF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C3F81-1BC9-44AB-9932-9183EE653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2C05-9262-4805-824B-4A98D3990C2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9593786"/>
      </p:ext>
    </p:extLst>
  </p:cSld>
  <p:clrMapOvr>
    <a:masterClrMapping/>
  </p:clrMapOvr>
  <p:transition spd="med">
    <p:pull/>
    <p:sndAc>
      <p:stSnd>
        <p:snd r:embed="rId1" name="arrow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44527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64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28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55053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17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2023/6/14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95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0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8879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 hidden="1">
            <a:extLst>
              <a:ext uri="{FF2B5EF4-FFF2-40B4-BE49-F238E27FC236}">
                <a16:creationId xmlns:a16="http://schemas.microsoft.com/office/drawing/2014/main" id="{EC01C7A0-C398-4A41-A283-675E9A18E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 hidden="1">
            <a:extLst>
              <a:ext uri="{FF2B5EF4-FFF2-40B4-BE49-F238E27FC236}">
                <a16:creationId xmlns:a16="http://schemas.microsoft.com/office/drawing/2014/main" id="{4255B524-0218-4B8D-9E15-911B6BD03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25DC6-2EB3-4267-894F-A01606AA21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37C21-5358-4D55-8A03-0E026FB7F8C1}" type="datetimeFigureOut">
              <a:rPr lang="es-ES" smtClean="0"/>
              <a:t>14/6/23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A0BEE-2823-4925-B510-298877E153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2EEE0-F7FF-490C-A0EC-8F4E5ABD47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42C05-9262-4805-824B-4A98D3990C2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141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 spd="med">
    <p:pull/>
    <p:sndAc>
      <p:stSnd>
        <p:snd r:embed="rId13" name="arrow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wav"/><Relationship Id="rId7" Type="http://schemas.openxmlformats.org/officeDocument/2006/relationships/image" Target="../media/image4.png"/><Relationship Id="rId2" Type="http://schemas.microsoft.com/office/2007/relationships/media" Target="../media/media1.wav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11" Type="http://schemas.openxmlformats.org/officeDocument/2006/relationships/image" Target="../media/image9.png"/><Relationship Id="rId5" Type="http://schemas.openxmlformats.org/officeDocument/2006/relationships/image" Target="../media/image11.png"/><Relationship Id="rId10" Type="http://schemas.openxmlformats.org/officeDocument/2006/relationships/image" Target="../media/image30.png"/><Relationship Id="rId4" Type="http://schemas.openxmlformats.org/officeDocument/2006/relationships/image" Target="../media/image10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8.emf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6.png"/><Relationship Id="rId5" Type="http://schemas.openxmlformats.org/officeDocument/2006/relationships/image" Target="../media/image11.png"/><Relationship Id="rId10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11" Type="http://schemas.openxmlformats.org/officeDocument/2006/relationships/image" Target="../media/image9.png"/><Relationship Id="rId5" Type="http://schemas.openxmlformats.org/officeDocument/2006/relationships/image" Target="../media/image11.png"/><Relationship Id="rId10" Type="http://schemas.openxmlformats.org/officeDocument/2006/relationships/image" Target="../media/image30.png"/><Relationship Id="rId4" Type="http://schemas.openxmlformats.org/officeDocument/2006/relationships/image" Target="../media/image10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72" y="0"/>
            <a:ext cx="3395427" cy="1929168"/>
          </a:xfrm>
          <a:prstGeom prst="rect">
            <a:avLst/>
          </a:prstGeom>
        </p:spPr>
      </p:pic>
      <p:sp>
        <p:nvSpPr>
          <p:cNvPr id="36" name="文本框 80"/>
          <p:cNvSpPr txBox="1"/>
          <p:nvPr/>
        </p:nvSpPr>
        <p:spPr>
          <a:xfrm>
            <a:off x="1465790" y="2886799"/>
            <a:ext cx="2846234" cy="1569660"/>
          </a:xfrm>
          <a:prstGeom prst="rect">
            <a:avLst/>
          </a:prstGeom>
          <a:solidFill>
            <a:srgbClr val="E7FFF7"/>
          </a:solidFill>
          <a:ln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Trò</a:t>
            </a:r>
            <a:r>
              <a:rPr kumimoji="1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chơi</a:t>
            </a:r>
            <a:r>
              <a:rPr kumimoji="1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: </a:t>
            </a:r>
            <a:r>
              <a:rPr kumimoji="1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Gió</a:t>
            </a:r>
            <a:r>
              <a:rPr kumimoji="1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thổi</a:t>
            </a:r>
            <a:endParaRPr kumimoji="1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7" name="圆角矩形 21"/>
          <p:cNvSpPr/>
          <p:nvPr/>
        </p:nvSpPr>
        <p:spPr>
          <a:xfrm>
            <a:off x="5428956" y="1596883"/>
            <a:ext cx="6286794" cy="4628003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chemeClr val="accent2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38" name="图片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7" t="52800" r="32428" b="25025"/>
          <a:stretch>
            <a:fillRect/>
          </a:stretch>
        </p:blipFill>
        <p:spPr>
          <a:xfrm rot="20400000">
            <a:off x="5048667" y="2033027"/>
            <a:ext cx="1178840" cy="8804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5646318" y="1649105"/>
            <a:ext cx="588369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GV:</a:t>
            </a:r>
            <a:r>
              <a:rPr kumimoji="1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gió</a:t>
            </a:r>
            <a:r>
              <a:rPr kumimoji="1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thổi</a:t>
            </a:r>
            <a:r>
              <a:rPr kumimoji="1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, </a:t>
            </a:r>
            <a:r>
              <a:rPr kumimoji="1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gió</a:t>
            </a:r>
            <a:r>
              <a:rPr kumimoji="1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thổi</a:t>
            </a:r>
            <a:endParaRPr kumimoji="1" lang="en-US" altLang="zh-CN" sz="28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zh-CN" sz="2800" baseline="0" dirty="0">
                <a:solidFill>
                  <a:srgbClr val="000000"/>
                </a:solidFill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HS: </a:t>
            </a:r>
            <a:r>
              <a:rPr kumimoji="1" lang="en-US" altLang="zh-CN" sz="2800" baseline="0" dirty="0" err="1">
                <a:solidFill>
                  <a:srgbClr val="000000"/>
                </a:solidFill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Thổi</a:t>
            </a:r>
            <a:r>
              <a:rPr kumimoji="1" lang="en-US" altLang="zh-CN" sz="2800" dirty="0">
                <a:solidFill>
                  <a:srgbClr val="000000"/>
                </a:solidFill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dirty="0" err="1">
                <a:solidFill>
                  <a:srgbClr val="000000"/>
                </a:solidFill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gì</a:t>
            </a:r>
            <a:r>
              <a:rPr kumimoji="1" lang="en-US" altLang="zh-CN" sz="2800" dirty="0">
                <a:solidFill>
                  <a:srgbClr val="000000"/>
                </a:solidFill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, </a:t>
            </a:r>
            <a:r>
              <a:rPr kumimoji="1" lang="en-US" altLang="zh-CN" sz="2800" dirty="0" err="1">
                <a:solidFill>
                  <a:srgbClr val="000000"/>
                </a:solidFill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thổi</a:t>
            </a:r>
            <a:r>
              <a:rPr kumimoji="1" lang="en-US" altLang="zh-CN" sz="2800" dirty="0">
                <a:solidFill>
                  <a:srgbClr val="000000"/>
                </a:solidFill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dirty="0" err="1">
                <a:solidFill>
                  <a:srgbClr val="000000"/>
                </a:solidFill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gì</a:t>
            </a:r>
            <a:r>
              <a:rPr kumimoji="1" lang="en-US" altLang="zh-CN" sz="2800" dirty="0">
                <a:solidFill>
                  <a:srgbClr val="000000"/>
                </a:solidFill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?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GV: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Thổi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4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bạn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,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mỗi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bạn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3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cái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kẹo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.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Có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tất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cả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bao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nhiêu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cái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kẹo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? 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(GV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chỉ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định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4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bạn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,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mỗi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bạn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đưa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3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ngón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tay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tượng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trưng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cho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3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cái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kẹo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)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zh-CN" sz="2800" baseline="0" dirty="0">
                <a:solidFill>
                  <a:srgbClr val="000000"/>
                </a:solidFill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HS: </a:t>
            </a:r>
            <a:r>
              <a:rPr kumimoji="1" lang="en-US" altLang="zh-CN" sz="2800" baseline="0" dirty="0" err="1">
                <a:solidFill>
                  <a:srgbClr val="000000"/>
                </a:solidFill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Viết</a:t>
            </a:r>
            <a:r>
              <a:rPr kumimoji="1" lang="en-US" altLang="zh-CN" sz="2800" dirty="0">
                <a:solidFill>
                  <a:srgbClr val="000000"/>
                </a:solidFill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dirty="0" err="1">
                <a:solidFill>
                  <a:srgbClr val="000000"/>
                </a:solidFill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phép</a:t>
            </a:r>
            <a:r>
              <a:rPr kumimoji="1" lang="en-US" altLang="zh-CN" sz="2800" dirty="0">
                <a:solidFill>
                  <a:srgbClr val="000000"/>
                </a:solidFill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dirty="0" err="1">
                <a:solidFill>
                  <a:srgbClr val="000000"/>
                </a:solidFill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nhân</a:t>
            </a:r>
            <a:r>
              <a:rPr kumimoji="1" lang="en-US" altLang="zh-CN" sz="2800" dirty="0">
                <a:solidFill>
                  <a:srgbClr val="000000"/>
                </a:solidFill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ra </a:t>
            </a:r>
            <a:r>
              <a:rPr kumimoji="1" lang="en-US" altLang="zh-CN" sz="2800" dirty="0" err="1">
                <a:solidFill>
                  <a:srgbClr val="000000"/>
                </a:solidFill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bảng</a:t>
            </a:r>
            <a:r>
              <a:rPr kumimoji="1" lang="en-US" altLang="zh-CN" sz="2800" dirty="0">
                <a:solidFill>
                  <a:srgbClr val="000000"/>
                </a:solidFill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con 3x4=12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GV: “ 4 </a:t>
            </a:r>
            <a:r>
              <a:rPr kumimoji="1" lang="en-US" altLang="zh-CN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bạn</a:t>
            </a:r>
            <a:r>
              <a:rPr kumimoji="1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,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mỗi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bạn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3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cái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kẹo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,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có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tất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cả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12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cái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kẹo</a:t>
            </a:r>
            <a:r>
              <a:rPr kumimoji="1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”.</a:t>
            </a:r>
            <a:endParaRPr kumimoji="1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2663" y="633114"/>
            <a:ext cx="3261643" cy="1072989"/>
          </a:xfrm>
          <a:prstGeom prst="rect">
            <a:avLst/>
          </a:prstGeom>
        </p:spPr>
      </p:pic>
      <p:pic>
        <p:nvPicPr>
          <p:cNvPr id="12" name="小清新尤克里里和口哨背景音乐">
            <a:hlinkClick r:id="" action="ppaction://media"/>
            <a:extLst>
              <a:ext uri="{FF2B5EF4-FFF2-40B4-BE49-F238E27FC236}">
                <a16:creationId xmlns:a16="http://schemas.microsoft.com/office/drawing/2014/main" id="{D18AB3EA-9D3D-4CFE-AA40-BAFC132F11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79154" y="-33686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9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6" grpId="0" animBg="1"/>
      <p:bldP spid="37" grpId="0" bldLvl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23580" y="28435"/>
            <a:ext cx="879770" cy="9638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29075" y="709435"/>
            <a:ext cx="879770" cy="702056"/>
            <a:chOff x="1484051" y="705745"/>
            <a:chExt cx="564204" cy="477343"/>
          </a:xfrm>
        </p:grpSpPr>
        <p:sp>
          <p:nvSpPr>
            <p:cNvPr id="2" name="Isosceles Triangle 1"/>
            <p:cNvSpPr/>
            <p:nvPr/>
          </p:nvSpPr>
          <p:spPr>
            <a:xfrm>
              <a:off x="1484051" y="705745"/>
              <a:ext cx="564204" cy="460396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621201" y="785487"/>
              <a:ext cx="264406" cy="3976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1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80F77DC-B128-41EE-B71D-6D2D1BF41A59}"/>
              </a:ext>
            </a:extLst>
          </p:cNvPr>
          <p:cNvSpPr/>
          <p:nvPr/>
        </p:nvSpPr>
        <p:spPr>
          <a:xfrm>
            <a:off x="1717859" y="705745"/>
            <a:ext cx="9330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1960" algn="l"/>
                <a:tab pos="4565650" algn="r"/>
                <a:tab pos="4776470" algn="ctr"/>
                <a:tab pos="5276215" algn="ctr"/>
                <a:tab pos="5657215" algn="r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015316-D067-44F1-9B9F-A25BC66C5B5A}"/>
              </a:ext>
            </a:extLst>
          </p:cNvPr>
          <p:cNvCxnSpPr>
            <a:cxnSpLocks/>
          </p:cNvCxnSpPr>
          <p:nvPr/>
        </p:nvCxnSpPr>
        <p:spPr>
          <a:xfrm>
            <a:off x="1866900" y="1225499"/>
            <a:ext cx="27989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AEEC6DD-2706-457D-BDCE-55904D024EB5}"/>
              </a:ext>
            </a:extLst>
          </p:cNvPr>
          <p:cNvCxnSpPr>
            <a:cxnSpLocks/>
          </p:cNvCxnSpPr>
          <p:nvPr/>
        </p:nvCxnSpPr>
        <p:spPr>
          <a:xfrm>
            <a:off x="5765041" y="1251615"/>
            <a:ext cx="16016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07B5C7D-2111-4E3E-8B85-EA9EF3E9E728}"/>
              </a:ext>
            </a:extLst>
          </p:cNvPr>
          <p:cNvCxnSpPr>
            <a:cxnSpLocks/>
          </p:cNvCxnSpPr>
          <p:nvPr/>
        </p:nvCxnSpPr>
        <p:spPr>
          <a:xfrm>
            <a:off x="8513767" y="1357258"/>
            <a:ext cx="14666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7" name="Cube 26">
            <a:extLst>
              <a:ext uri="{FF2B5EF4-FFF2-40B4-BE49-F238E27FC236}">
                <a16:creationId xmlns:a16="http://schemas.microsoft.com/office/drawing/2014/main" id="{AFEF2A92-8CB9-4EC9-A867-736B72838431}"/>
              </a:ext>
            </a:extLst>
          </p:cNvPr>
          <p:cNvSpPr/>
          <p:nvPr/>
        </p:nvSpPr>
        <p:spPr>
          <a:xfrm>
            <a:off x="11048531" y="1945786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FD8E0565-F14C-40A2-A90D-E9FBD20B8137}"/>
              </a:ext>
            </a:extLst>
          </p:cNvPr>
          <p:cNvSpPr/>
          <p:nvPr/>
        </p:nvSpPr>
        <p:spPr>
          <a:xfrm>
            <a:off x="11048531" y="2444977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0FE11AD5-53ED-44BB-9FCE-74B8C5AD5C2E}"/>
              </a:ext>
            </a:extLst>
          </p:cNvPr>
          <p:cNvSpPr/>
          <p:nvPr/>
        </p:nvSpPr>
        <p:spPr>
          <a:xfrm>
            <a:off x="11033533" y="2929809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29">
            <a:extLst>
              <a:ext uri="{FF2B5EF4-FFF2-40B4-BE49-F238E27FC236}">
                <a16:creationId xmlns:a16="http://schemas.microsoft.com/office/drawing/2014/main" id="{0868BA3D-46B5-4943-8C49-A9D05BD0293E}"/>
              </a:ext>
            </a:extLst>
          </p:cNvPr>
          <p:cNvSpPr/>
          <p:nvPr/>
        </p:nvSpPr>
        <p:spPr>
          <a:xfrm>
            <a:off x="11033533" y="3429000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9D9824D1-AB42-4E60-A6F1-5C8CFD7EF5D0}"/>
              </a:ext>
            </a:extLst>
          </p:cNvPr>
          <p:cNvSpPr/>
          <p:nvPr/>
        </p:nvSpPr>
        <p:spPr>
          <a:xfrm>
            <a:off x="11048281" y="3939716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1A6EDB2A-AEE1-449C-9AD4-6130AA544434}"/>
              </a:ext>
            </a:extLst>
          </p:cNvPr>
          <p:cNvSpPr/>
          <p:nvPr/>
        </p:nvSpPr>
        <p:spPr>
          <a:xfrm>
            <a:off x="10363646" y="1945786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ube 32">
            <a:extLst>
              <a:ext uri="{FF2B5EF4-FFF2-40B4-BE49-F238E27FC236}">
                <a16:creationId xmlns:a16="http://schemas.microsoft.com/office/drawing/2014/main" id="{8772C3D3-9E32-4EE2-AE5B-F22B7FEA144E}"/>
              </a:ext>
            </a:extLst>
          </p:cNvPr>
          <p:cNvSpPr/>
          <p:nvPr/>
        </p:nvSpPr>
        <p:spPr>
          <a:xfrm>
            <a:off x="10363646" y="2444977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ube 33">
            <a:extLst>
              <a:ext uri="{FF2B5EF4-FFF2-40B4-BE49-F238E27FC236}">
                <a16:creationId xmlns:a16="http://schemas.microsoft.com/office/drawing/2014/main" id="{6639C96A-6270-4C75-BED3-3FC9E969E4B3}"/>
              </a:ext>
            </a:extLst>
          </p:cNvPr>
          <p:cNvSpPr/>
          <p:nvPr/>
        </p:nvSpPr>
        <p:spPr>
          <a:xfrm>
            <a:off x="10348648" y="2929809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ube 34">
            <a:extLst>
              <a:ext uri="{FF2B5EF4-FFF2-40B4-BE49-F238E27FC236}">
                <a16:creationId xmlns:a16="http://schemas.microsoft.com/office/drawing/2014/main" id="{1815B612-FF22-499E-9C5B-2032B7C4505A}"/>
              </a:ext>
            </a:extLst>
          </p:cNvPr>
          <p:cNvSpPr/>
          <p:nvPr/>
        </p:nvSpPr>
        <p:spPr>
          <a:xfrm>
            <a:off x="10348648" y="3429000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ube 35">
            <a:extLst>
              <a:ext uri="{FF2B5EF4-FFF2-40B4-BE49-F238E27FC236}">
                <a16:creationId xmlns:a16="http://schemas.microsoft.com/office/drawing/2014/main" id="{3A1AE887-2747-42BF-A6AE-A261A40CE0AC}"/>
              </a:ext>
            </a:extLst>
          </p:cNvPr>
          <p:cNvSpPr/>
          <p:nvPr/>
        </p:nvSpPr>
        <p:spPr>
          <a:xfrm>
            <a:off x="10363396" y="3939716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DE304B-70BE-4F8E-95B7-34E664BBAE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800" y="2133190"/>
            <a:ext cx="5401734" cy="867053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BDEDDBD3-933C-4D1C-BD9F-7C40E8C1D0AA}"/>
              </a:ext>
            </a:extLst>
          </p:cNvPr>
          <p:cNvGrpSpPr/>
          <p:nvPr/>
        </p:nvGrpSpPr>
        <p:grpSpPr>
          <a:xfrm>
            <a:off x="5033858" y="2117236"/>
            <a:ext cx="1180129" cy="919583"/>
            <a:chOff x="4915871" y="4319192"/>
            <a:chExt cx="1180129" cy="91958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622174A-BE51-4E78-9F18-C67978B02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871" y="4319192"/>
              <a:ext cx="1180129" cy="919583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490990D-4E66-49B1-A86F-93DEAFBC0781}"/>
                </a:ext>
              </a:extLst>
            </p:cNvPr>
            <p:cNvSpPr/>
            <p:nvPr/>
          </p:nvSpPr>
          <p:spPr>
            <a:xfrm>
              <a:off x="5287939" y="4335146"/>
              <a:ext cx="68379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41960" algn="l"/>
                  <a:tab pos="4565650" algn="r"/>
                  <a:tab pos="4776470" algn="ctr"/>
                  <a:tab pos="5276215" algn="ctr"/>
                  <a:tab pos="5657215" algn="r"/>
                </a:tabLst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D3432F7-3864-45FA-8905-538D0DB11A40}"/>
              </a:ext>
            </a:extLst>
          </p:cNvPr>
          <p:cNvGrpSpPr/>
          <p:nvPr/>
        </p:nvGrpSpPr>
        <p:grpSpPr>
          <a:xfrm>
            <a:off x="7115584" y="2133190"/>
            <a:ext cx="1180129" cy="919583"/>
            <a:chOff x="4915871" y="4319192"/>
            <a:chExt cx="1180129" cy="91958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5C57874-CA0F-4CAB-9610-6D71767C4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871" y="4319192"/>
              <a:ext cx="1180129" cy="919583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953103B-ECEB-4EE2-ACD6-BE7F4A9A11CD}"/>
                </a:ext>
              </a:extLst>
            </p:cNvPr>
            <p:cNvSpPr/>
            <p:nvPr/>
          </p:nvSpPr>
          <p:spPr>
            <a:xfrm>
              <a:off x="5287939" y="4335146"/>
              <a:ext cx="68379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41960" algn="l"/>
                  <a:tab pos="4565650" algn="r"/>
                  <a:tab pos="4776470" algn="ctr"/>
                  <a:tab pos="5276215" algn="ctr"/>
                  <a:tab pos="5657215" algn="r"/>
                </a:tabLst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EB6797B-71FF-461D-949E-92EF0D7A4691}"/>
              </a:ext>
            </a:extLst>
          </p:cNvPr>
          <p:cNvGrpSpPr/>
          <p:nvPr/>
        </p:nvGrpSpPr>
        <p:grpSpPr>
          <a:xfrm>
            <a:off x="2838800" y="3479924"/>
            <a:ext cx="1180129" cy="919583"/>
            <a:chOff x="4915871" y="4319192"/>
            <a:chExt cx="1180129" cy="919583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31E0F0F-25C4-4361-8B31-B8F707E60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871" y="4319192"/>
              <a:ext cx="1180129" cy="919583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70353FD-D571-4CA8-8AD0-C5F88D504C13}"/>
                </a:ext>
              </a:extLst>
            </p:cNvPr>
            <p:cNvSpPr/>
            <p:nvPr/>
          </p:nvSpPr>
          <p:spPr>
            <a:xfrm>
              <a:off x="5287939" y="4335146"/>
              <a:ext cx="68379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41960" algn="l"/>
                  <a:tab pos="4565650" algn="r"/>
                  <a:tab pos="4776470" algn="ctr"/>
                  <a:tab pos="5276215" algn="ctr"/>
                  <a:tab pos="5657215" algn="r"/>
                </a:tabLst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C6719208-48C2-47E6-9696-8F7A10CA1F17}"/>
              </a:ext>
            </a:extLst>
          </p:cNvPr>
          <p:cNvSpPr/>
          <p:nvPr/>
        </p:nvSpPr>
        <p:spPr>
          <a:xfrm>
            <a:off x="4390997" y="3650279"/>
            <a:ext cx="823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1960" algn="l"/>
                <a:tab pos="4565650" algn="r"/>
                <a:tab pos="4776470" algn="ctr"/>
                <a:tab pos="5276215" algn="ctr"/>
                <a:tab pos="5657215" algn="r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791E394-4851-4CCF-895B-A546F381217B}"/>
              </a:ext>
            </a:extLst>
          </p:cNvPr>
          <p:cNvGrpSpPr/>
          <p:nvPr/>
        </p:nvGrpSpPr>
        <p:grpSpPr>
          <a:xfrm>
            <a:off x="5034179" y="3522936"/>
            <a:ext cx="1180129" cy="919583"/>
            <a:chOff x="4915871" y="4319192"/>
            <a:chExt cx="1180129" cy="919583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8F8165E-B3C3-433A-9DA4-E06D29C67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871" y="4319192"/>
              <a:ext cx="1180129" cy="919583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A1110ED-129B-42EC-83E2-EF0BB67F6E18}"/>
                </a:ext>
              </a:extLst>
            </p:cNvPr>
            <p:cNvSpPr/>
            <p:nvPr/>
          </p:nvSpPr>
          <p:spPr>
            <a:xfrm>
              <a:off x="5287939" y="4335146"/>
              <a:ext cx="68379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41960" algn="l"/>
                  <a:tab pos="4565650" algn="r"/>
                  <a:tab pos="4776470" algn="ctr"/>
                  <a:tab pos="5276215" algn="ctr"/>
                  <a:tab pos="5657215" algn="r"/>
                </a:tabLst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CAB4CE31-D8E8-4919-8419-5A78F513CD76}"/>
              </a:ext>
            </a:extLst>
          </p:cNvPr>
          <p:cNvSpPr/>
          <p:nvPr/>
        </p:nvSpPr>
        <p:spPr>
          <a:xfrm>
            <a:off x="6543596" y="3690339"/>
            <a:ext cx="823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1960" algn="l"/>
                <a:tab pos="4565650" algn="r"/>
                <a:tab pos="4776470" algn="ctr"/>
                <a:tab pos="5276215" algn="ctr"/>
                <a:tab pos="5657215" algn="r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5369B97-9CBD-4CAC-80A1-3B62F04D229C}"/>
              </a:ext>
            </a:extLst>
          </p:cNvPr>
          <p:cNvGrpSpPr/>
          <p:nvPr/>
        </p:nvGrpSpPr>
        <p:grpSpPr>
          <a:xfrm>
            <a:off x="7140018" y="3497774"/>
            <a:ext cx="1180129" cy="919583"/>
            <a:chOff x="4915871" y="4319192"/>
            <a:chExt cx="1180129" cy="919583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5DE391C2-227A-4029-8675-E410FB59A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871" y="4319192"/>
              <a:ext cx="1180129" cy="919583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1DBBD19-6802-43C6-BD93-6DBC59C769F2}"/>
                </a:ext>
              </a:extLst>
            </p:cNvPr>
            <p:cNvSpPr/>
            <p:nvPr/>
          </p:nvSpPr>
          <p:spPr>
            <a:xfrm>
              <a:off x="5094319" y="4343659"/>
              <a:ext cx="100168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41960" algn="l"/>
                  <a:tab pos="4565650" algn="r"/>
                  <a:tab pos="4776470" algn="ctr"/>
                  <a:tab pos="5276215" algn="ctr"/>
                  <a:tab pos="5657215" algn="r"/>
                </a:tabLst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AD36DFCE-77F1-4A8E-AB00-9BEDA5AD8200}"/>
              </a:ext>
            </a:extLst>
          </p:cNvPr>
          <p:cNvSpPr/>
          <p:nvPr/>
        </p:nvSpPr>
        <p:spPr>
          <a:xfrm>
            <a:off x="703496" y="4704747"/>
            <a:ext cx="11488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đều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cái bánh cho 5 bạn,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 bạn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 2 cái bánh.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1CA3E82-040A-4747-B45B-E7C86098F8C3}"/>
              </a:ext>
            </a:extLst>
          </p:cNvPr>
          <p:cNvSpPr/>
          <p:nvPr/>
        </p:nvSpPr>
        <p:spPr>
          <a:xfrm>
            <a:off x="753156" y="5562805"/>
            <a:ext cx="1028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5 bạn, mỗi bạn 2 cái bánh, có tất cả 10 cái bánh.</a:t>
            </a:r>
          </a:p>
        </p:txBody>
      </p:sp>
    </p:spTree>
    <p:extLst>
      <p:ext uri="{BB962C8B-B14F-4D97-AF65-F5344CB8AC3E}">
        <p14:creationId xmlns:p14="http://schemas.microsoft.com/office/powerpoint/2010/main" val="3234686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8" grpId="0"/>
      <p:bldP spid="52" grpId="0"/>
      <p:bldP spid="57" grpId="0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81779" y="1299022"/>
            <a:ext cx="879770" cy="702056"/>
            <a:chOff x="1484051" y="705745"/>
            <a:chExt cx="564204" cy="477343"/>
          </a:xfrm>
        </p:grpSpPr>
        <p:sp>
          <p:nvSpPr>
            <p:cNvPr id="2" name="Isosceles Triangle 1"/>
            <p:cNvSpPr/>
            <p:nvPr/>
          </p:nvSpPr>
          <p:spPr>
            <a:xfrm>
              <a:off x="1484051" y="705745"/>
              <a:ext cx="564204" cy="460396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621201" y="785487"/>
              <a:ext cx="264406" cy="3976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2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ADE304B-70BE-4F8E-95B7-34E664BBAE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146" y="2704783"/>
            <a:ext cx="5401734" cy="8670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1DFEA5-8F3B-4B4C-B758-4237A01326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628" y="380203"/>
            <a:ext cx="4666090" cy="6510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80F77DC-B128-41EE-B71D-6D2D1BF41A59}"/>
              </a:ext>
            </a:extLst>
          </p:cNvPr>
          <p:cNvSpPr/>
          <p:nvPr/>
        </p:nvSpPr>
        <p:spPr>
          <a:xfrm>
            <a:off x="1669135" y="1198283"/>
            <a:ext cx="9330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tabLst>
                <a:tab pos="441960" algn="l"/>
                <a:tab pos="4565650" algn="r"/>
                <a:tab pos="4776470" algn="ctr"/>
                <a:tab pos="5276215" algn="ctr"/>
                <a:tab pos="5657215" algn="r"/>
              </a:tabLst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cái bánh, chia cho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 bạn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cái bánh. Hỏi có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 bạn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 chia bánh?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91A8519-3664-4899-87D6-9ACB806AD26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163" y="3787598"/>
            <a:ext cx="3842849" cy="281980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50FA7E2-1593-4DD9-9590-7A870FD5FD69}"/>
              </a:ext>
            </a:extLst>
          </p:cNvPr>
          <p:cNvGrpSpPr/>
          <p:nvPr/>
        </p:nvGrpSpPr>
        <p:grpSpPr>
          <a:xfrm>
            <a:off x="6096000" y="3505065"/>
            <a:ext cx="4614409" cy="3237115"/>
            <a:chOff x="6096000" y="3505065"/>
            <a:chExt cx="4614409" cy="3237115"/>
          </a:xfrm>
        </p:grpSpPr>
        <p:pic>
          <p:nvPicPr>
            <p:cNvPr id="24" name="PA_图片 4">
              <a:extLst>
                <a:ext uri="{FF2B5EF4-FFF2-40B4-BE49-F238E27FC236}">
                  <a16:creationId xmlns:a16="http://schemas.microsoft.com/office/drawing/2014/main" id="{10413785-8B12-4FC0-84A7-65481031EC02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3505065"/>
              <a:ext cx="4614409" cy="323711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AF5555-DE90-434C-9A67-37B6A084B4CE}"/>
                </a:ext>
              </a:extLst>
            </p:cNvPr>
            <p:cNvSpPr/>
            <p:nvPr/>
          </p:nvSpPr>
          <p:spPr>
            <a:xfrm>
              <a:off x="6571946" y="4231028"/>
              <a:ext cx="3662516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Lấy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10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khối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lập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phương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thực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hiện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như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yêu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cầu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bài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toán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rồi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ghi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phép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chia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và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phép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nhân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vào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bảng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con.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57613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B175C593-0506-4979-8D73-A15163A30F60}"/>
              </a:ext>
            </a:extLst>
          </p:cNvPr>
          <p:cNvSpPr/>
          <p:nvPr/>
        </p:nvSpPr>
        <p:spPr>
          <a:xfrm>
            <a:off x="1709484" y="641003"/>
            <a:ext cx="9330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tabLst>
                <a:tab pos="441960" algn="l"/>
                <a:tab pos="4565650" algn="r"/>
                <a:tab pos="4776470" algn="ctr"/>
                <a:tab pos="5276215" algn="ctr"/>
                <a:tab pos="5657215" algn="r"/>
              </a:tabLst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cái bánh, chia cho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 bạn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cái bánh. Hỏi có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 bạn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 chia bánh?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23580" y="28435"/>
            <a:ext cx="879770" cy="9638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29075" y="709435"/>
            <a:ext cx="879770" cy="702056"/>
            <a:chOff x="1484051" y="705745"/>
            <a:chExt cx="564204" cy="477343"/>
          </a:xfrm>
        </p:grpSpPr>
        <p:sp>
          <p:nvSpPr>
            <p:cNvPr id="2" name="Isosceles Triangle 1"/>
            <p:cNvSpPr/>
            <p:nvPr/>
          </p:nvSpPr>
          <p:spPr>
            <a:xfrm>
              <a:off x="1484051" y="705745"/>
              <a:ext cx="564204" cy="460396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621201" y="785487"/>
              <a:ext cx="264406" cy="3976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2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015316-D067-44F1-9B9F-A25BC66C5B5A}"/>
              </a:ext>
            </a:extLst>
          </p:cNvPr>
          <p:cNvCxnSpPr>
            <a:cxnSpLocks/>
          </p:cNvCxnSpPr>
          <p:nvPr/>
        </p:nvCxnSpPr>
        <p:spPr>
          <a:xfrm>
            <a:off x="1811392" y="1158739"/>
            <a:ext cx="27989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AEEC6DD-2706-457D-BDCE-55904D024EB5}"/>
              </a:ext>
            </a:extLst>
          </p:cNvPr>
          <p:cNvCxnSpPr>
            <a:cxnSpLocks/>
          </p:cNvCxnSpPr>
          <p:nvPr/>
        </p:nvCxnSpPr>
        <p:spPr>
          <a:xfrm flipV="1">
            <a:off x="6213987" y="1158739"/>
            <a:ext cx="3172901" cy="9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07B5C7D-2111-4E3E-8B85-EA9EF3E9E728}"/>
              </a:ext>
            </a:extLst>
          </p:cNvPr>
          <p:cNvCxnSpPr>
            <a:cxnSpLocks/>
          </p:cNvCxnSpPr>
          <p:nvPr/>
        </p:nvCxnSpPr>
        <p:spPr>
          <a:xfrm>
            <a:off x="1811392" y="1718166"/>
            <a:ext cx="14666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7" name="Cube 26">
            <a:extLst>
              <a:ext uri="{FF2B5EF4-FFF2-40B4-BE49-F238E27FC236}">
                <a16:creationId xmlns:a16="http://schemas.microsoft.com/office/drawing/2014/main" id="{AFEF2A92-8CB9-4EC9-A867-736B72838431}"/>
              </a:ext>
            </a:extLst>
          </p:cNvPr>
          <p:cNvSpPr/>
          <p:nvPr/>
        </p:nvSpPr>
        <p:spPr>
          <a:xfrm>
            <a:off x="10924618" y="1932103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FD8E0565-F14C-40A2-A90D-E9FBD20B8137}"/>
              </a:ext>
            </a:extLst>
          </p:cNvPr>
          <p:cNvSpPr/>
          <p:nvPr/>
        </p:nvSpPr>
        <p:spPr>
          <a:xfrm>
            <a:off x="10924618" y="2444977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9D9824D1-AB42-4E60-A6F1-5C8CFD7EF5D0}"/>
              </a:ext>
            </a:extLst>
          </p:cNvPr>
          <p:cNvSpPr/>
          <p:nvPr/>
        </p:nvSpPr>
        <p:spPr>
          <a:xfrm>
            <a:off x="11454516" y="2412768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1A6EDB2A-AEE1-449C-9AD4-6130AA544434}"/>
              </a:ext>
            </a:extLst>
          </p:cNvPr>
          <p:cNvSpPr/>
          <p:nvPr/>
        </p:nvSpPr>
        <p:spPr>
          <a:xfrm>
            <a:off x="10363646" y="1945786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3" name="Cube 32">
            <a:extLst>
              <a:ext uri="{FF2B5EF4-FFF2-40B4-BE49-F238E27FC236}">
                <a16:creationId xmlns:a16="http://schemas.microsoft.com/office/drawing/2014/main" id="{8772C3D3-9E32-4EE2-AE5B-F22B7FEA144E}"/>
              </a:ext>
            </a:extLst>
          </p:cNvPr>
          <p:cNvSpPr/>
          <p:nvPr/>
        </p:nvSpPr>
        <p:spPr>
          <a:xfrm>
            <a:off x="10363646" y="2444977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4" name="Cube 33">
            <a:extLst>
              <a:ext uri="{FF2B5EF4-FFF2-40B4-BE49-F238E27FC236}">
                <a16:creationId xmlns:a16="http://schemas.microsoft.com/office/drawing/2014/main" id="{6639C96A-6270-4C75-BED3-3FC9E969E4B3}"/>
              </a:ext>
            </a:extLst>
          </p:cNvPr>
          <p:cNvSpPr/>
          <p:nvPr/>
        </p:nvSpPr>
        <p:spPr>
          <a:xfrm>
            <a:off x="9103050" y="2017365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5" name="Cube 34">
            <a:extLst>
              <a:ext uri="{FF2B5EF4-FFF2-40B4-BE49-F238E27FC236}">
                <a16:creationId xmlns:a16="http://schemas.microsoft.com/office/drawing/2014/main" id="{1815B612-FF22-499E-9C5B-2032B7C4505A}"/>
              </a:ext>
            </a:extLst>
          </p:cNvPr>
          <p:cNvSpPr/>
          <p:nvPr/>
        </p:nvSpPr>
        <p:spPr>
          <a:xfrm>
            <a:off x="9103050" y="2516556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6" name="Cube 35">
            <a:extLst>
              <a:ext uri="{FF2B5EF4-FFF2-40B4-BE49-F238E27FC236}">
                <a16:creationId xmlns:a16="http://schemas.microsoft.com/office/drawing/2014/main" id="{3A1AE887-2747-42BF-A6AE-A261A40CE0AC}"/>
              </a:ext>
            </a:extLst>
          </p:cNvPr>
          <p:cNvSpPr/>
          <p:nvPr/>
        </p:nvSpPr>
        <p:spPr>
          <a:xfrm>
            <a:off x="11454516" y="1890326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DE304B-70BE-4F8E-95B7-34E664BBAE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800" y="2133190"/>
            <a:ext cx="5401734" cy="867053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BDEDDBD3-933C-4D1C-BD9F-7C40E8C1D0AA}"/>
              </a:ext>
            </a:extLst>
          </p:cNvPr>
          <p:cNvGrpSpPr/>
          <p:nvPr/>
        </p:nvGrpSpPr>
        <p:grpSpPr>
          <a:xfrm>
            <a:off x="5033858" y="2117236"/>
            <a:ext cx="1180129" cy="919583"/>
            <a:chOff x="4915871" y="4319192"/>
            <a:chExt cx="1180129" cy="91958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622174A-BE51-4E78-9F18-C67978B02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871" y="4319192"/>
              <a:ext cx="1180129" cy="919583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490990D-4E66-49B1-A86F-93DEAFBC0781}"/>
                </a:ext>
              </a:extLst>
            </p:cNvPr>
            <p:cNvSpPr/>
            <p:nvPr/>
          </p:nvSpPr>
          <p:spPr>
            <a:xfrm>
              <a:off x="5287939" y="4335146"/>
              <a:ext cx="68379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41960" algn="l"/>
                  <a:tab pos="4565650" algn="r"/>
                  <a:tab pos="4776470" algn="ctr"/>
                  <a:tab pos="5276215" algn="ctr"/>
                  <a:tab pos="5657215" algn="r"/>
                </a:tabLst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D3432F7-3864-45FA-8905-538D0DB11A40}"/>
              </a:ext>
            </a:extLst>
          </p:cNvPr>
          <p:cNvGrpSpPr/>
          <p:nvPr/>
        </p:nvGrpSpPr>
        <p:grpSpPr>
          <a:xfrm>
            <a:off x="7115584" y="2133190"/>
            <a:ext cx="1180129" cy="919583"/>
            <a:chOff x="4915871" y="4319192"/>
            <a:chExt cx="1180129" cy="91958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5C57874-CA0F-4CAB-9610-6D71767C4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871" y="4319192"/>
              <a:ext cx="1180129" cy="919583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953103B-ECEB-4EE2-ACD6-BE7F4A9A11CD}"/>
                </a:ext>
              </a:extLst>
            </p:cNvPr>
            <p:cNvSpPr/>
            <p:nvPr/>
          </p:nvSpPr>
          <p:spPr>
            <a:xfrm>
              <a:off x="5287939" y="4335146"/>
              <a:ext cx="68379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41960" algn="l"/>
                  <a:tab pos="4565650" algn="r"/>
                  <a:tab pos="4776470" algn="ctr"/>
                  <a:tab pos="5276215" algn="ctr"/>
                  <a:tab pos="5657215" algn="r"/>
                </a:tabLst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EB6797B-71FF-461D-949E-92EF0D7A4691}"/>
              </a:ext>
            </a:extLst>
          </p:cNvPr>
          <p:cNvGrpSpPr/>
          <p:nvPr/>
        </p:nvGrpSpPr>
        <p:grpSpPr>
          <a:xfrm>
            <a:off x="2838800" y="3479924"/>
            <a:ext cx="1180129" cy="919583"/>
            <a:chOff x="4915871" y="4319192"/>
            <a:chExt cx="1180129" cy="919583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31E0F0F-25C4-4361-8B31-B8F707E60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871" y="4319192"/>
              <a:ext cx="1180129" cy="919583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70353FD-D571-4CA8-8AD0-C5F88D504C13}"/>
                </a:ext>
              </a:extLst>
            </p:cNvPr>
            <p:cNvSpPr/>
            <p:nvPr/>
          </p:nvSpPr>
          <p:spPr>
            <a:xfrm>
              <a:off x="5287939" y="4335146"/>
              <a:ext cx="68379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41960" algn="l"/>
                  <a:tab pos="4565650" algn="r"/>
                  <a:tab pos="4776470" algn="ctr"/>
                  <a:tab pos="5276215" algn="ctr"/>
                  <a:tab pos="5657215" algn="r"/>
                </a:tabLst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C6719208-48C2-47E6-9696-8F7A10CA1F17}"/>
              </a:ext>
            </a:extLst>
          </p:cNvPr>
          <p:cNvSpPr/>
          <p:nvPr/>
        </p:nvSpPr>
        <p:spPr>
          <a:xfrm>
            <a:off x="4390997" y="3650279"/>
            <a:ext cx="823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1960" algn="l"/>
                <a:tab pos="4565650" algn="r"/>
                <a:tab pos="4776470" algn="ctr"/>
                <a:tab pos="5276215" algn="ctr"/>
                <a:tab pos="5657215" algn="r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791E394-4851-4CCF-895B-A546F381217B}"/>
              </a:ext>
            </a:extLst>
          </p:cNvPr>
          <p:cNvGrpSpPr/>
          <p:nvPr/>
        </p:nvGrpSpPr>
        <p:grpSpPr>
          <a:xfrm>
            <a:off x="5034179" y="3522936"/>
            <a:ext cx="1180129" cy="919583"/>
            <a:chOff x="4915871" y="4319192"/>
            <a:chExt cx="1180129" cy="919583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8F8165E-B3C3-433A-9DA4-E06D29C67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871" y="4319192"/>
              <a:ext cx="1180129" cy="919583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A1110ED-129B-42EC-83E2-EF0BB67F6E18}"/>
                </a:ext>
              </a:extLst>
            </p:cNvPr>
            <p:cNvSpPr/>
            <p:nvPr/>
          </p:nvSpPr>
          <p:spPr>
            <a:xfrm>
              <a:off x="5287939" y="4335146"/>
              <a:ext cx="68379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41960" algn="l"/>
                  <a:tab pos="4565650" algn="r"/>
                  <a:tab pos="4776470" algn="ctr"/>
                  <a:tab pos="5276215" algn="ctr"/>
                  <a:tab pos="5657215" algn="r"/>
                </a:tabLst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CAB4CE31-D8E8-4919-8419-5A78F513CD76}"/>
              </a:ext>
            </a:extLst>
          </p:cNvPr>
          <p:cNvSpPr/>
          <p:nvPr/>
        </p:nvSpPr>
        <p:spPr>
          <a:xfrm>
            <a:off x="6543596" y="3690339"/>
            <a:ext cx="823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1960" algn="l"/>
                <a:tab pos="4565650" algn="r"/>
                <a:tab pos="4776470" algn="ctr"/>
                <a:tab pos="5276215" algn="ctr"/>
                <a:tab pos="5657215" algn="r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5369B97-9CBD-4CAC-80A1-3B62F04D229C}"/>
              </a:ext>
            </a:extLst>
          </p:cNvPr>
          <p:cNvGrpSpPr/>
          <p:nvPr/>
        </p:nvGrpSpPr>
        <p:grpSpPr>
          <a:xfrm>
            <a:off x="7140018" y="3497774"/>
            <a:ext cx="1180129" cy="919583"/>
            <a:chOff x="4915871" y="4319192"/>
            <a:chExt cx="1180129" cy="919583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5DE391C2-227A-4029-8675-E410FB59A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871" y="4319192"/>
              <a:ext cx="1180129" cy="919583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1DBBD19-6802-43C6-BD93-6DBC59C769F2}"/>
                </a:ext>
              </a:extLst>
            </p:cNvPr>
            <p:cNvSpPr/>
            <p:nvPr/>
          </p:nvSpPr>
          <p:spPr>
            <a:xfrm>
              <a:off x="5094319" y="4343659"/>
              <a:ext cx="100168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41960" algn="l"/>
                  <a:tab pos="4565650" algn="r"/>
                  <a:tab pos="4776470" algn="ctr"/>
                  <a:tab pos="5276215" algn="ctr"/>
                  <a:tab pos="5657215" algn="r"/>
                </a:tabLst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AD36DFCE-77F1-4A8E-AB00-9BEDA5AD8200}"/>
              </a:ext>
            </a:extLst>
          </p:cNvPr>
          <p:cNvSpPr/>
          <p:nvPr/>
        </p:nvSpPr>
        <p:spPr>
          <a:xfrm>
            <a:off x="1149080" y="4474552"/>
            <a:ext cx="90807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/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10 cái bánh, chia cho 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 bạn </a:t>
            </a: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cái bánh. 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fontAlgn="base"/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5 bạn </a:t>
            </a: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 chia.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1CA3E82-040A-4747-B45B-E7C86098F8C3}"/>
              </a:ext>
            </a:extLst>
          </p:cNvPr>
          <p:cNvSpPr/>
          <p:nvPr/>
        </p:nvSpPr>
        <p:spPr>
          <a:xfrm>
            <a:off x="1070487" y="5690995"/>
            <a:ext cx="1028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5 bạn, mỗi bạn 2 cái bánh, có tất cả 10 cái bánh.</a:t>
            </a:r>
          </a:p>
        </p:txBody>
      </p:sp>
      <p:sp>
        <p:nvSpPr>
          <p:cNvPr id="56" name="Cube 55">
            <a:extLst>
              <a:ext uri="{FF2B5EF4-FFF2-40B4-BE49-F238E27FC236}">
                <a16:creationId xmlns:a16="http://schemas.microsoft.com/office/drawing/2014/main" id="{2C605AC4-B469-4E53-8DA4-A83841EDC1AB}"/>
              </a:ext>
            </a:extLst>
          </p:cNvPr>
          <p:cNvSpPr/>
          <p:nvPr/>
        </p:nvSpPr>
        <p:spPr>
          <a:xfrm>
            <a:off x="9733348" y="2003089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9" name="Cube 58">
            <a:extLst>
              <a:ext uri="{FF2B5EF4-FFF2-40B4-BE49-F238E27FC236}">
                <a16:creationId xmlns:a16="http://schemas.microsoft.com/office/drawing/2014/main" id="{EB55F76C-C746-443C-9960-40581A9252E2}"/>
              </a:ext>
            </a:extLst>
          </p:cNvPr>
          <p:cNvSpPr/>
          <p:nvPr/>
        </p:nvSpPr>
        <p:spPr>
          <a:xfrm>
            <a:off x="9733348" y="2502280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54388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8" grpId="0"/>
      <p:bldP spid="52" grpId="0"/>
      <p:bldP spid="57" grpId="0"/>
      <p:bldP spid="58" grpId="0"/>
      <p:bldP spid="56" grpId="0" animBg="1"/>
      <p:bldP spid="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040" y="912949"/>
            <a:ext cx="6121493" cy="429436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231129" y="2003555"/>
            <a:ext cx="21361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3A08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01</a:t>
            </a:r>
          </a:p>
        </p:txBody>
      </p:sp>
      <p:sp>
        <p:nvSpPr>
          <p:cNvPr id="7" name="文本框 5">
            <a:extLst>
              <a:ext uri="{FF2B5EF4-FFF2-40B4-BE49-F238E27FC236}">
                <a16:creationId xmlns:a16="http://schemas.microsoft.com/office/drawing/2014/main" id="{665F5A71-D4F2-492C-BD41-00251B731C78}"/>
              </a:ext>
            </a:extLst>
          </p:cNvPr>
          <p:cNvSpPr txBox="1"/>
          <p:nvPr/>
        </p:nvSpPr>
        <p:spPr>
          <a:xfrm>
            <a:off x="3154778" y="3060133"/>
            <a:ext cx="62888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CỦNG</a:t>
            </a:r>
            <a:r>
              <a:rPr kumimoji="0" lang="en-US" altLang="zh-CN" sz="6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CỐ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52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172">
            <a:extLst>
              <a:ext uri="{FF2B5EF4-FFF2-40B4-BE49-F238E27FC236}">
                <a16:creationId xmlns:a16="http://schemas.microsoft.com/office/drawing/2014/main" id="{59674985-13ED-4809-B07E-85A00396DD1B}"/>
              </a:ext>
            </a:extLst>
          </p:cNvPr>
          <p:cNvSpPr/>
          <p:nvPr/>
        </p:nvSpPr>
        <p:spPr>
          <a:xfrm>
            <a:off x="0" y="0"/>
            <a:ext cx="12206514" cy="4572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lowchart: Document 146">
            <a:extLst>
              <a:ext uri="{FF2B5EF4-FFF2-40B4-BE49-F238E27FC236}">
                <a16:creationId xmlns:a16="http://schemas.microsoft.com/office/drawing/2014/main" id="{91025EF1-E3F7-4113-953F-136410441A55}"/>
              </a:ext>
            </a:extLst>
          </p:cNvPr>
          <p:cNvSpPr/>
          <p:nvPr/>
        </p:nvSpPr>
        <p:spPr>
          <a:xfrm flipH="1" flipV="1">
            <a:off x="-70338" y="3909480"/>
            <a:ext cx="12262338" cy="1816413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lowchart: Document 144">
            <a:extLst>
              <a:ext uri="{FF2B5EF4-FFF2-40B4-BE49-F238E27FC236}">
                <a16:creationId xmlns:a16="http://schemas.microsoft.com/office/drawing/2014/main" id="{EC192068-C44F-4E13-A62C-FD2B048B25CE}"/>
              </a:ext>
            </a:extLst>
          </p:cNvPr>
          <p:cNvSpPr/>
          <p:nvPr/>
        </p:nvSpPr>
        <p:spPr>
          <a:xfrm flipV="1">
            <a:off x="-70338" y="4276577"/>
            <a:ext cx="12262338" cy="2606553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99" y="153907"/>
            <a:ext cx="7291145" cy="6550185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10D5BF0A-7EF9-4808-BEF6-8C21E7F486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58" y="728827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09FBA5E9-CD73-47DA-9F68-D8A7B65A6F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757" y="519784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93" y="1503384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E5929B31-C064-4E36-8583-45BE156D55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605" y="2331040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241D40DD-81CA-4939-8106-AC9612A6AA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898" y="3141194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190C2B83-C758-4698-9184-F23465C15A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085" y="2304258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525A62D8-1A69-414D-A7B7-FDE627BDF4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442" y="1422944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A2D29BE9-B70D-45F9-8595-38E22F49D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547" y="1099552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63F42B9F-D5E7-44D4-B57F-22D9EB011C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558" y="2493366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301" y="1748599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3564AEA4-70C1-4B9C-9CFE-DA804AB94B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132" y="3058763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FE468E30-015E-43E8-8E4E-4A3AB16CB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205" y="2476501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625E568C-2BC4-4564-84B7-BAA51C3EDE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319" y="242406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A395C754-C74D-4B2C-BFC4-5CCF91FCFD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699" y="1243087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2332EA7C-9734-4B59-8041-1D06252AC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933" y="3092104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A4DAC2BA-C1BD-472E-B12C-4D7362314B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601" y="2009021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8BE018-4D04-4A5E-94B0-EB9BEDFE92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71" y="2987527"/>
            <a:ext cx="3122082" cy="36788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096EC6-5AD2-40B1-8993-9E2E8D33A2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0389" y="3201084"/>
            <a:ext cx="3150713" cy="342827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" name="Arrow: Pentagon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758CDB2-676B-4130-8FEA-6F27FB79F961}"/>
              </a:ext>
            </a:extLst>
          </p:cNvPr>
          <p:cNvSpPr/>
          <p:nvPr/>
        </p:nvSpPr>
        <p:spPr>
          <a:xfrm>
            <a:off x="10377714" y="5791198"/>
            <a:ext cx="1335776" cy="614309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42834" y="14003"/>
            <a:ext cx="5149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Trò chơi hứng táo</a:t>
            </a:r>
          </a:p>
        </p:txBody>
      </p:sp>
    </p:spTree>
    <p:extLst>
      <p:ext uri="{BB962C8B-B14F-4D97-AF65-F5344CB8AC3E}">
        <p14:creationId xmlns:p14="http://schemas.microsoft.com/office/powerpoint/2010/main" val="42738123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150">
            <a:extLst>
              <a:ext uri="{FF2B5EF4-FFF2-40B4-BE49-F238E27FC236}">
                <a16:creationId xmlns:a16="http://schemas.microsoft.com/office/drawing/2014/main" id="{10D5BF0A-7EF9-4808-BEF6-8C21E7F486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600" y="661998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09FBA5E9-CD73-47DA-9F68-D8A7B65A6F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899" y="45295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235" y="143655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E5929B31-C064-4E36-8583-45BE156D55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47" y="2264211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241D40DD-81CA-4939-8106-AC9612A6AA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040" y="307436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190C2B83-C758-4698-9184-F23465C15A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227" y="2237429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525A62D8-1A69-414D-A7B7-FDE627BDF4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798" y="1356254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A2D29BE9-B70D-45F9-8595-38E22F49D1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689" y="1032723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63F42B9F-D5E7-44D4-B57F-22D9EB011C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700" y="2426537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443" y="1681770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3564AEA4-70C1-4B9C-9CFE-DA804AB94B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74" y="2991934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FE468E30-015E-43E8-8E4E-4A3AB16CB8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47" y="2409672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625E568C-2BC4-4564-84B7-BAA51C3EDE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61" y="2357236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A395C754-C74D-4B2C-BFC4-5CCF91FCFD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41" y="1176258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2332EA7C-9734-4B59-8041-1D06252AC2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075" y="302527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1" name="TextBox 170">
            <a:extLst>
              <a:ext uri="{FF2B5EF4-FFF2-40B4-BE49-F238E27FC236}">
                <a16:creationId xmlns:a16="http://schemas.microsoft.com/office/drawing/2014/main" id="{BCC221F5-8694-46B0-AD23-4FD3345E6D1F}"/>
              </a:ext>
            </a:extLst>
          </p:cNvPr>
          <p:cNvSpPr txBox="1"/>
          <p:nvPr/>
        </p:nvSpPr>
        <p:spPr>
          <a:xfrm>
            <a:off x="29031" y="6357258"/>
            <a:ext cx="897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1/20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920785" y="2381243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687EFD1-959C-4B5A-A529-6C2D25396F69}"/>
              </a:ext>
            </a:extLst>
          </p:cNvPr>
          <p:cNvSpPr txBox="1"/>
          <p:nvPr/>
        </p:nvSpPr>
        <p:spPr>
          <a:xfrm>
            <a:off x="1615896" y="3167132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4793CD6A-2991-46E3-A1D4-AC3BE9D18C9D}"/>
              </a:ext>
            </a:extLst>
          </p:cNvPr>
          <p:cNvSpPr txBox="1"/>
          <p:nvPr/>
        </p:nvSpPr>
        <p:spPr>
          <a:xfrm>
            <a:off x="2044010" y="1523907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E031507D-58CF-499E-81C3-3B69322C3C57}"/>
              </a:ext>
            </a:extLst>
          </p:cNvPr>
          <p:cNvSpPr txBox="1"/>
          <p:nvPr/>
        </p:nvSpPr>
        <p:spPr>
          <a:xfrm>
            <a:off x="2913375" y="775163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F5824130-CFF0-4B45-AC08-28AB2ECDF14F}"/>
              </a:ext>
            </a:extLst>
          </p:cNvPr>
          <p:cNvSpPr txBox="1"/>
          <p:nvPr/>
        </p:nvSpPr>
        <p:spPr>
          <a:xfrm>
            <a:off x="2393831" y="2332304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&lt;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99C4C796-0327-4743-9555-E9940AFA7456}"/>
              </a:ext>
            </a:extLst>
          </p:cNvPr>
          <p:cNvSpPr txBox="1"/>
          <p:nvPr/>
        </p:nvSpPr>
        <p:spPr>
          <a:xfrm>
            <a:off x="3308324" y="2516880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0CB282E6-9011-413F-8F83-6BCCC282F79A}"/>
              </a:ext>
            </a:extLst>
          </p:cNvPr>
          <p:cNvSpPr txBox="1"/>
          <p:nvPr/>
        </p:nvSpPr>
        <p:spPr>
          <a:xfrm>
            <a:off x="3955224" y="547058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C0B26277-5A9A-46D3-9C9E-C17A7F5AD9B4}"/>
              </a:ext>
            </a:extLst>
          </p:cNvPr>
          <p:cNvSpPr txBox="1"/>
          <p:nvPr/>
        </p:nvSpPr>
        <p:spPr>
          <a:xfrm>
            <a:off x="4134126" y="3087305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E027506-A55E-4E1D-848F-F17A1018D510}"/>
              </a:ext>
            </a:extLst>
          </p:cNvPr>
          <p:cNvSpPr txBox="1"/>
          <p:nvPr/>
        </p:nvSpPr>
        <p:spPr>
          <a:xfrm>
            <a:off x="5631569" y="3112553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594D355-29E7-4BBB-9EC9-F2A5A74BB4B6}"/>
              </a:ext>
            </a:extLst>
          </p:cNvPr>
          <p:cNvSpPr txBox="1"/>
          <p:nvPr/>
        </p:nvSpPr>
        <p:spPr>
          <a:xfrm>
            <a:off x="6215270" y="2465687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CFC3D4-8584-47AF-99F8-9B4C36644AA9}"/>
              </a:ext>
            </a:extLst>
          </p:cNvPr>
          <p:cNvSpPr txBox="1"/>
          <p:nvPr/>
        </p:nvSpPr>
        <p:spPr>
          <a:xfrm>
            <a:off x="5767563" y="1268252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080B40-E62F-4AD0-B3D4-FA81C0DD7D6A}"/>
              </a:ext>
            </a:extLst>
          </p:cNvPr>
          <p:cNvSpPr txBox="1"/>
          <p:nvPr/>
        </p:nvSpPr>
        <p:spPr>
          <a:xfrm>
            <a:off x="5059208" y="2510153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DD961E-FC2D-4ECE-9C5E-955A71CF6FF0}"/>
              </a:ext>
            </a:extLst>
          </p:cNvPr>
          <p:cNvSpPr txBox="1"/>
          <p:nvPr/>
        </p:nvSpPr>
        <p:spPr>
          <a:xfrm>
            <a:off x="3351287" y="1447016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105FB1-2B80-42BC-84FA-A693C23CB056}"/>
              </a:ext>
            </a:extLst>
          </p:cNvPr>
          <p:cNvSpPr txBox="1"/>
          <p:nvPr/>
        </p:nvSpPr>
        <p:spPr>
          <a:xfrm>
            <a:off x="4583461" y="1137481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B032F85-1C88-4668-B32D-E75FEAD823BD}"/>
              </a:ext>
            </a:extLst>
          </p:cNvPr>
          <p:cNvSpPr txBox="1"/>
          <p:nvPr/>
        </p:nvSpPr>
        <p:spPr>
          <a:xfrm>
            <a:off x="5133512" y="1777366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A4DAC2BA-C1BD-472E-B12C-4D7362314B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743" y="1942192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7C3372C-264B-41AF-B99A-F2AA51AE5C88}"/>
              </a:ext>
            </a:extLst>
          </p:cNvPr>
          <p:cNvSpPr txBox="1"/>
          <p:nvPr/>
        </p:nvSpPr>
        <p:spPr>
          <a:xfrm>
            <a:off x="4191580" y="2037394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374743" y="4644580"/>
            <a:ext cx="2801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Dấu</a:t>
            </a:r>
            <a:r>
              <a:rPr kumimoji="0" lang="es-ES_tradnl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chia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5FE913-22B0-45BF-8648-8B848421D7BE}"/>
              </a:ext>
            </a:extLst>
          </p:cNvPr>
          <p:cNvSpPr txBox="1"/>
          <p:nvPr/>
        </p:nvSpPr>
        <p:spPr>
          <a:xfrm>
            <a:off x="9357625" y="1436632"/>
            <a:ext cx="8691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ction Button: Go Forward or Next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CC3A791-B370-456F-AFCE-2AD774D0C7E8}"/>
              </a:ext>
            </a:extLst>
          </p:cNvPr>
          <p:cNvSpPr/>
          <p:nvPr/>
        </p:nvSpPr>
        <p:spPr>
          <a:xfrm>
            <a:off x="10919019" y="6313717"/>
            <a:ext cx="841140" cy="413664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BE018-4D04-4A5E-94B0-EB9BEDFE92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74" y="2908013"/>
            <a:ext cx="3122082" cy="36788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2801627"/>
      </p:ext>
    </p:extLst>
  </p:cSld>
  <p:clrMapOvr>
    <a:masterClrMapping/>
  </p:clrMapOvr>
  <p:transition spd="med">
    <p:pull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0052 0.39121 " pathEditMode="relative" rAng="0" ptsTypes="AA">
                                      <p:cBhvr>
                                        <p:cTn id="1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9560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00013 0.40463 " pathEditMode="relative" rAng="0" ptsTypes="AA">
                                      <p:cBhvr>
                                        <p:cTn id="150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2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92487 0.00417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6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ike-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52" grpId="0"/>
      <p:bldP spid="153" grpId="0"/>
      <p:bldP spid="172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34" grpId="0"/>
      <p:bldP spid="35" grpId="0"/>
      <p:bldP spid="36" grpId="0"/>
      <p:bldP spid="37" grpId="0"/>
      <p:bldP spid="38" grpId="0"/>
      <p:bldP spid="39" grpId="0"/>
      <p:bldP spid="39" grpId="1"/>
      <p:bldP spid="7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F03B27-E519-459D-B066-A1DC1CFF499D}"/>
              </a:ext>
            </a:extLst>
          </p:cNvPr>
          <p:cNvSpPr/>
          <p:nvPr/>
        </p:nvSpPr>
        <p:spPr>
          <a:xfrm>
            <a:off x="7473691" y="604684"/>
            <a:ext cx="4718309" cy="25624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8" name="Picture 157">
            <a:extLst>
              <a:ext uri="{FF2B5EF4-FFF2-40B4-BE49-F238E27FC236}">
                <a16:creationId xmlns:a16="http://schemas.microsoft.com/office/drawing/2014/main" id="{E5929B31-C064-4E36-8583-45BE156D55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47" y="2264211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241D40DD-81CA-4939-8106-AC9612A6AA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040" y="307436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A2D29BE9-B70D-45F9-8595-38E22F49D1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689" y="1032723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3564AEA4-70C1-4B9C-9CFE-DA804AB94B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109" y="2382706"/>
            <a:ext cx="1567369" cy="13837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FE468E30-015E-43E8-8E4E-4A3AB16CB8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845" y="2434180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A395C754-C74D-4B2C-BFC4-5CCF91FCFD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41" y="1176258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1" name="TextBox 170">
            <a:extLst>
              <a:ext uri="{FF2B5EF4-FFF2-40B4-BE49-F238E27FC236}">
                <a16:creationId xmlns:a16="http://schemas.microsoft.com/office/drawing/2014/main" id="{BCC221F5-8694-46B0-AD23-4FD3345E6D1F}"/>
              </a:ext>
            </a:extLst>
          </p:cNvPr>
          <p:cNvSpPr txBox="1"/>
          <p:nvPr/>
        </p:nvSpPr>
        <p:spPr>
          <a:xfrm>
            <a:off x="29031" y="6357258"/>
            <a:ext cx="897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2/20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920785" y="2381243"/>
            <a:ext cx="848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687EFD1-959C-4B5A-A529-6C2D25396F69}"/>
              </a:ext>
            </a:extLst>
          </p:cNvPr>
          <p:cNvSpPr txBox="1"/>
          <p:nvPr/>
        </p:nvSpPr>
        <p:spPr>
          <a:xfrm>
            <a:off x="1615896" y="3167132"/>
            <a:ext cx="848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C0B26277-5A9A-46D3-9C9E-C17A7F5AD9B4}"/>
              </a:ext>
            </a:extLst>
          </p:cNvPr>
          <p:cNvSpPr txBox="1"/>
          <p:nvPr/>
        </p:nvSpPr>
        <p:spPr>
          <a:xfrm>
            <a:off x="3524019" y="2893359"/>
            <a:ext cx="1922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 :</a:t>
            </a:r>
            <a:r>
              <a:rPr kumimoji="0" lang="es-ES_tradnl" sz="32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2 = 2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CFC3D4-8584-47AF-99F8-9B4C36644AA9}"/>
              </a:ext>
            </a:extLst>
          </p:cNvPr>
          <p:cNvSpPr txBox="1"/>
          <p:nvPr/>
        </p:nvSpPr>
        <p:spPr>
          <a:xfrm>
            <a:off x="5767563" y="1268252"/>
            <a:ext cx="89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080B40-E62F-4AD0-B3D4-FA81C0DD7D6A}"/>
              </a:ext>
            </a:extLst>
          </p:cNvPr>
          <p:cNvSpPr txBox="1"/>
          <p:nvPr/>
        </p:nvSpPr>
        <p:spPr>
          <a:xfrm>
            <a:off x="5570979" y="2509843"/>
            <a:ext cx="89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105FB1-2B80-42BC-84FA-A693C23CB056}"/>
              </a:ext>
            </a:extLst>
          </p:cNvPr>
          <p:cNvSpPr txBox="1"/>
          <p:nvPr/>
        </p:nvSpPr>
        <p:spPr>
          <a:xfrm>
            <a:off x="4583461" y="1137481"/>
            <a:ext cx="89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A4DAC2BA-C1BD-472E-B12C-4D7362314B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536" y="779363"/>
            <a:ext cx="1426580" cy="1426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7C3372C-264B-41AF-B99A-F2AA51AE5C88}"/>
              </a:ext>
            </a:extLst>
          </p:cNvPr>
          <p:cNvSpPr txBox="1"/>
          <p:nvPr/>
        </p:nvSpPr>
        <p:spPr>
          <a:xfrm>
            <a:off x="2533423" y="1373125"/>
            <a:ext cx="176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8</a:t>
            </a:r>
            <a:r>
              <a:rPr kumimoji="0" lang="es-ES_tradnl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: 2 = 4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921879" y="4399567"/>
            <a:ext cx="35650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Nhìn</a:t>
            </a:r>
            <a:r>
              <a:rPr kumimoji="0" lang="es-ES_tradnl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s-ES_tradnl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s-ES_tradnl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phép</a:t>
            </a:r>
            <a:r>
              <a:rPr kumimoji="0" lang="es-ES_tradnl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chia</a:t>
            </a:r>
            <a:r>
              <a:rPr kumimoji="0" lang="es-ES_tradnl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s-ES_tradnl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BE018-4D04-4A5E-94B0-EB9BEDFE92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896" y="3570901"/>
            <a:ext cx="3122082" cy="335623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8" name="Action Button: Go Forward or Next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CC3A791-B370-456F-AFCE-2AD774D0C7E8}"/>
              </a:ext>
            </a:extLst>
          </p:cNvPr>
          <p:cNvSpPr/>
          <p:nvPr/>
        </p:nvSpPr>
        <p:spPr>
          <a:xfrm>
            <a:off x="10919019" y="6313717"/>
            <a:ext cx="841140" cy="413664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32E9436-3284-45A3-99E5-4B49496498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2" t="66324" r="49793" b="343"/>
          <a:stretch/>
        </p:blipFill>
        <p:spPr>
          <a:xfrm>
            <a:off x="7586648" y="1267706"/>
            <a:ext cx="2098688" cy="128798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7BE0450-B5D9-4366-BB53-95E85FB641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1111" r="13125" b="2222"/>
          <a:stretch/>
        </p:blipFill>
        <p:spPr>
          <a:xfrm>
            <a:off x="10018305" y="1267706"/>
            <a:ext cx="2029878" cy="1287984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4A8992A-F39B-4F41-8DD8-4FFE534911FE}"/>
              </a:ext>
            </a:extLst>
          </p:cNvPr>
          <p:cNvCxnSpPr>
            <a:cxnSpLocks/>
          </p:cNvCxnSpPr>
          <p:nvPr/>
        </p:nvCxnSpPr>
        <p:spPr>
          <a:xfrm>
            <a:off x="9810722" y="1176258"/>
            <a:ext cx="0" cy="1450036"/>
          </a:xfrm>
          <a:prstGeom prst="line">
            <a:avLst/>
          </a:prstGeom>
          <a:noFill/>
          <a:ln w="76200" cap="flat" cmpd="sng" algn="ctr">
            <a:solidFill>
              <a:sysClr val="windowText" lastClr="00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717536221"/>
      </p:ext>
    </p:extLst>
  </p:cSld>
  <p:clrMapOvr>
    <a:masterClrMapping/>
  </p:clrMapOvr>
  <p:transition spd="med">
    <p:pull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-0.00391 0.44468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2222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1018 L -0.00364 0.46366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236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0.92487 0.0041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7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ike-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52" grpId="0"/>
      <p:bldP spid="153" grpId="0"/>
      <p:bldP spid="178" grpId="0"/>
      <p:bldP spid="34" grpId="0"/>
      <p:bldP spid="35" grpId="0"/>
      <p:bldP spid="37" grpId="0"/>
      <p:bldP spid="39" grpId="0"/>
      <p:bldP spid="39" grpId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矩形: 圆角 13"/>
          <p:cNvSpPr/>
          <p:nvPr/>
        </p:nvSpPr>
        <p:spPr>
          <a:xfrm>
            <a:off x="3772737" y="1260644"/>
            <a:ext cx="4365812" cy="493486"/>
          </a:xfrm>
          <a:prstGeom prst="roundRect">
            <a:avLst>
              <a:gd name="adj" fmla="val 50000"/>
            </a:avLst>
          </a:prstGeom>
          <a:solidFill>
            <a:srgbClr val="D5F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Thứ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…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ngày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…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tháng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…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năm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  <a:sym typeface="迷你简细行楷" panose="02010609000101010101" charset="-122"/>
            </a:endParaRPr>
          </a:p>
        </p:txBody>
      </p:sp>
      <p:sp>
        <p:nvSpPr>
          <p:cNvPr id="15" name="矩形: 圆角 14"/>
          <p:cNvSpPr/>
          <p:nvPr/>
        </p:nvSpPr>
        <p:spPr>
          <a:xfrm>
            <a:off x="4612145" y="1922248"/>
            <a:ext cx="2474169" cy="469901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Toán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  <a:sym typeface="迷你简细行楷" panose="02010609000101010101" charset="-122"/>
            </a:endParaRPr>
          </a:p>
        </p:txBody>
      </p:sp>
      <p:sp>
        <p:nvSpPr>
          <p:cNvPr id="80" name="椭圆 31"/>
          <p:cNvSpPr/>
          <p:nvPr/>
        </p:nvSpPr>
        <p:spPr>
          <a:xfrm flipH="1">
            <a:off x="2622549" y="2751264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110907" y="1196340"/>
            <a:ext cx="1669487" cy="1932342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7251" y="1923436"/>
            <a:ext cx="866974" cy="797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608BF0-8643-4589-B489-C931D3252429}"/>
              </a:ext>
            </a:extLst>
          </p:cNvPr>
          <p:cNvSpPr txBox="1"/>
          <p:nvPr/>
        </p:nvSpPr>
        <p:spPr>
          <a:xfrm>
            <a:off x="3407200" y="2968234"/>
            <a:ext cx="53308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EE2D2B"/>
                </a:solidFill>
                <a:latin typeface="Coiny" panose="02000903060500060000" pitchFamily="2" charset="0"/>
              </a:rPr>
              <a:t>PHÉP CHIA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054750-F715-48B2-9360-EA3AA483ABAB}"/>
              </a:ext>
            </a:extLst>
          </p:cNvPr>
          <p:cNvSpPr txBox="1"/>
          <p:nvPr/>
        </p:nvSpPr>
        <p:spPr>
          <a:xfrm>
            <a:off x="5089764" y="4217798"/>
            <a:ext cx="2596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7030A0"/>
                </a:solidFill>
                <a:latin typeface="Coiny" panose="02000903060500060000" pitchFamily="2" charset="0"/>
              </a:rPr>
              <a:t>Tiết</a:t>
            </a:r>
            <a:r>
              <a:rPr lang="en-US" sz="4800" dirty="0">
                <a:solidFill>
                  <a:srgbClr val="7030A0"/>
                </a:solidFill>
                <a:latin typeface="Coiny" panose="02000903060500060000" pitchFamily="2" charset="0"/>
              </a:rPr>
              <a:t> 1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80" grpId="0" bldLvl="0" animBg="1"/>
      <p:bldP spid="179" grpId="0" animBg="1"/>
      <p:bldP spid="3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040" y="912949"/>
            <a:ext cx="6121493" cy="429436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231129" y="2003555"/>
            <a:ext cx="21361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3A08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01</a:t>
            </a:r>
          </a:p>
        </p:txBody>
      </p:sp>
      <p:sp>
        <p:nvSpPr>
          <p:cNvPr id="7" name="文本框 5">
            <a:extLst>
              <a:ext uri="{FF2B5EF4-FFF2-40B4-BE49-F238E27FC236}">
                <a16:creationId xmlns:a16="http://schemas.microsoft.com/office/drawing/2014/main" id="{665F5A71-D4F2-492C-BD41-00251B731C78}"/>
              </a:ext>
            </a:extLst>
          </p:cNvPr>
          <p:cNvSpPr txBox="1"/>
          <p:nvPr/>
        </p:nvSpPr>
        <p:spPr>
          <a:xfrm>
            <a:off x="3669546" y="3104843"/>
            <a:ext cx="56149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</a:rPr>
              <a:t>CÙNG</a:t>
            </a:r>
            <a:r>
              <a:rPr kumimoji="0" lang="en-US" altLang="zh-CN" sz="6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</a:rPr>
              <a:t> HỌC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E70C5A01-8DCC-4588-B366-B5C0BEF508B5}"/>
              </a:ext>
            </a:extLst>
          </p:cNvPr>
          <p:cNvSpPr/>
          <p:nvPr/>
        </p:nvSpPr>
        <p:spPr>
          <a:xfrm>
            <a:off x="2412302" y="351802"/>
            <a:ext cx="102511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THÀNH CÁC PHẦN BẰNG NHAU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4725C8F-5CB4-4629-AB3B-E242E4F73D20}"/>
              </a:ext>
            </a:extLst>
          </p:cNvPr>
          <p:cNvSpPr/>
          <p:nvPr/>
        </p:nvSpPr>
        <p:spPr>
          <a:xfrm>
            <a:off x="560832" y="1228881"/>
            <a:ext cx="114442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500" b="1" kern="0" dirty="0">
                <a:latin typeface="Cambria" panose="02040503050406030204" pitchFamily="18" charset="0"/>
                <a:ea typeface="Cambria" panose="02040503050406030204" pitchFamily="18" charset="0"/>
              </a:rPr>
              <a:t>Chia đều </a:t>
            </a:r>
            <a:r>
              <a:rPr lang="vi-VN" sz="3500" kern="0" dirty="0">
                <a:latin typeface="Cambria" panose="02040503050406030204" pitchFamily="18" charset="0"/>
                <a:ea typeface="Cambria" panose="02040503050406030204" pitchFamily="18" charset="0"/>
              </a:rPr>
              <a:t>12 cái kẹo cho 4 bạn.</a:t>
            </a:r>
            <a:r>
              <a:rPr lang="en-US" sz="35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kern="0" dirty="0">
                <a:latin typeface="Cambria" panose="02040503050406030204" pitchFamily="18" charset="0"/>
                <a:ea typeface="Cambria" panose="02040503050406030204" pitchFamily="18" charset="0"/>
              </a:rPr>
              <a:t>Mỗi bạn </a:t>
            </a:r>
            <a:r>
              <a:rPr lang="vi-VN" sz="3500" kern="0" dirty="0">
                <a:latin typeface="Cambria" panose="02040503050406030204" pitchFamily="18" charset="0"/>
                <a:ea typeface="Cambria" panose="02040503050406030204" pitchFamily="18" charset="0"/>
              </a:rPr>
              <a:t>được mấy cái kẹo?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DB00A9-E86B-46A4-8165-3BAED0E5AA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179" y="2481729"/>
            <a:ext cx="8631456" cy="40682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3426B3-4C53-4C18-B6F9-1284F385EC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45" y="3018229"/>
            <a:ext cx="2276694" cy="1333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E0E766-5899-4C04-8251-980DFE44D2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392" y="2029016"/>
            <a:ext cx="3055548" cy="11881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888F71-BCCF-4C27-888D-40A2B64457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213" y="3772918"/>
            <a:ext cx="2376867" cy="1387277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5F9230E6-034F-4287-B9E2-F8B17117FD22}"/>
              </a:ext>
            </a:extLst>
          </p:cNvPr>
          <p:cNvSpPr/>
          <p:nvPr/>
        </p:nvSpPr>
        <p:spPr>
          <a:xfrm>
            <a:off x="2800098" y="4717378"/>
            <a:ext cx="2772697" cy="13941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575895" cy="6309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880397" y="0"/>
            <a:ext cx="1387002" cy="10588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BD663F-2A85-4DA5-87AB-58696B0B2098}"/>
              </a:ext>
            </a:extLst>
          </p:cNvPr>
          <p:cNvSpPr/>
          <p:nvPr/>
        </p:nvSpPr>
        <p:spPr>
          <a:xfrm>
            <a:off x="575895" y="529415"/>
            <a:ext cx="114442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500" b="1" kern="0" dirty="0">
                <a:latin typeface="Cambria" panose="02040503050406030204" pitchFamily="18" charset="0"/>
                <a:ea typeface="Cambria" panose="02040503050406030204" pitchFamily="18" charset="0"/>
              </a:rPr>
              <a:t>Chia đều </a:t>
            </a:r>
            <a:r>
              <a:rPr lang="vi-VN" sz="3500" kern="0" dirty="0">
                <a:latin typeface="Cambria" panose="02040503050406030204" pitchFamily="18" charset="0"/>
                <a:ea typeface="Cambria" panose="02040503050406030204" pitchFamily="18" charset="0"/>
              </a:rPr>
              <a:t>12 cái kẹo cho 4 bạn.</a:t>
            </a:r>
            <a:r>
              <a:rPr lang="en-US" sz="35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kern="0" dirty="0">
                <a:latin typeface="Cambria" panose="02040503050406030204" pitchFamily="18" charset="0"/>
                <a:ea typeface="Cambria" panose="02040503050406030204" pitchFamily="18" charset="0"/>
              </a:rPr>
              <a:t>Mỗi bạn </a:t>
            </a:r>
            <a:r>
              <a:rPr lang="vi-VN" sz="3500" kern="0" dirty="0">
                <a:latin typeface="Cambria" panose="02040503050406030204" pitchFamily="18" charset="0"/>
                <a:ea typeface="Cambria" panose="02040503050406030204" pitchFamily="18" charset="0"/>
              </a:rPr>
              <a:t>được mấy cái kẹo?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6540DC-651E-49BF-A0D2-F41AE4E9C5F9}"/>
              </a:ext>
            </a:extLst>
          </p:cNvPr>
          <p:cNvSpPr/>
          <p:nvPr/>
        </p:nvSpPr>
        <p:spPr>
          <a:xfrm>
            <a:off x="823111" y="1464499"/>
            <a:ext cx="114442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500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cái kẹo </a:t>
            </a:r>
            <a:r>
              <a:rPr lang="vi-VN" sz="35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đều </a:t>
            </a:r>
            <a:r>
              <a:rPr lang="vi-VN" sz="3500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4 bạn, </a:t>
            </a:r>
            <a:r>
              <a:rPr lang="vi-VN" sz="35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bạn </a:t>
            </a:r>
            <a:r>
              <a:rPr lang="vi-VN" sz="3500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 3 cái kẹo.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E07D8A-E319-43D8-831B-24A3C4C2D699}"/>
              </a:ext>
            </a:extLst>
          </p:cNvPr>
          <p:cNvSpPr/>
          <p:nvPr/>
        </p:nvSpPr>
        <p:spPr>
          <a:xfrm>
            <a:off x="823111" y="2440001"/>
            <a:ext cx="34488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5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</a:t>
            </a:r>
            <a:r>
              <a:rPr lang="vi-VN" sz="35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 chia</a:t>
            </a:r>
            <a:r>
              <a:rPr lang="vi-VN" sz="35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0546EC-0A18-4189-A264-8D7F99FFD631}"/>
              </a:ext>
            </a:extLst>
          </p:cNvPr>
          <p:cNvSpPr/>
          <p:nvPr/>
        </p:nvSpPr>
        <p:spPr>
          <a:xfrm>
            <a:off x="4371574" y="2440001"/>
            <a:ext cx="34488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5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: 4 = 3</a:t>
            </a:r>
            <a:endParaRPr lang="vi-VN" sz="3500" b="1" kern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F829FC-4852-4663-9964-354275F92067}"/>
              </a:ext>
            </a:extLst>
          </p:cNvPr>
          <p:cNvSpPr/>
          <p:nvPr/>
        </p:nvSpPr>
        <p:spPr>
          <a:xfrm>
            <a:off x="893916" y="3352276"/>
            <a:ext cx="7205393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5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là: </a:t>
            </a:r>
            <a:r>
              <a:rPr lang="vi-VN" sz="35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 hai chia bốn bằng ba.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C74FAE-8364-448D-AD34-220D604D5189}"/>
              </a:ext>
            </a:extLst>
          </p:cNvPr>
          <p:cNvSpPr/>
          <p:nvPr/>
        </p:nvSpPr>
        <p:spPr>
          <a:xfrm>
            <a:off x="768877" y="4829675"/>
            <a:ext cx="461692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500" b="1" kern="0" dirty="0">
                <a:latin typeface="Cambria" panose="02040503050406030204" pitchFamily="18" charset="0"/>
                <a:ea typeface="Cambria" panose="02040503050406030204" pitchFamily="18" charset="0"/>
              </a:rPr>
              <a:t>Nhận xét: </a:t>
            </a:r>
            <a:r>
              <a:rPr lang="en-US" sz="35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5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4 = 12</a:t>
            </a:r>
          </a:p>
          <a:p>
            <a:pPr lvl="0">
              <a:defRPr/>
            </a:pPr>
            <a:r>
              <a:rPr lang="vi-VN" sz="35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en-US" sz="35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5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: 4 = 3</a:t>
            </a:r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20E06C7B-2BD9-45DF-85EB-418AB84529B1}"/>
              </a:ext>
            </a:extLst>
          </p:cNvPr>
          <p:cNvSpPr/>
          <p:nvPr/>
        </p:nvSpPr>
        <p:spPr>
          <a:xfrm>
            <a:off x="11217912" y="2127528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EC249081-70FA-4D9C-A0EA-966DC5BE654A}"/>
              </a:ext>
            </a:extLst>
          </p:cNvPr>
          <p:cNvSpPr/>
          <p:nvPr/>
        </p:nvSpPr>
        <p:spPr>
          <a:xfrm>
            <a:off x="11230998" y="2564841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AB3E8A51-DA72-4841-8DA6-E92741BC59B2}"/>
              </a:ext>
            </a:extLst>
          </p:cNvPr>
          <p:cNvSpPr/>
          <p:nvPr/>
        </p:nvSpPr>
        <p:spPr>
          <a:xfrm>
            <a:off x="11230998" y="2996308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EB4CDE3A-57C1-4B6F-B843-E1252948861F}"/>
              </a:ext>
            </a:extLst>
          </p:cNvPr>
          <p:cNvSpPr/>
          <p:nvPr/>
        </p:nvSpPr>
        <p:spPr>
          <a:xfrm>
            <a:off x="11244084" y="3433621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00A10757-0154-49D8-8AA7-B9A85E2D2323}"/>
              </a:ext>
            </a:extLst>
          </p:cNvPr>
          <p:cNvSpPr/>
          <p:nvPr/>
        </p:nvSpPr>
        <p:spPr>
          <a:xfrm>
            <a:off x="10778962" y="2144926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2ED1AF14-B9E0-48E6-9F6E-0833C5C3DAF1}"/>
              </a:ext>
            </a:extLst>
          </p:cNvPr>
          <p:cNvSpPr/>
          <p:nvPr/>
        </p:nvSpPr>
        <p:spPr>
          <a:xfrm>
            <a:off x="10792048" y="2582239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DC936F06-C4F7-48E4-81B3-629E9FF9D085}"/>
              </a:ext>
            </a:extLst>
          </p:cNvPr>
          <p:cNvSpPr/>
          <p:nvPr/>
        </p:nvSpPr>
        <p:spPr>
          <a:xfrm>
            <a:off x="10792048" y="3013706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E6391B11-39A4-44E0-BB94-1CC2E468E36D}"/>
              </a:ext>
            </a:extLst>
          </p:cNvPr>
          <p:cNvSpPr/>
          <p:nvPr/>
        </p:nvSpPr>
        <p:spPr>
          <a:xfrm>
            <a:off x="10805134" y="3451019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769CF2DF-6329-4FEA-B2B1-FDB33B26649E}"/>
              </a:ext>
            </a:extLst>
          </p:cNvPr>
          <p:cNvSpPr/>
          <p:nvPr/>
        </p:nvSpPr>
        <p:spPr>
          <a:xfrm>
            <a:off x="10309700" y="2168106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9BF81F77-FFFA-4245-8641-0A92BB433B87}"/>
              </a:ext>
            </a:extLst>
          </p:cNvPr>
          <p:cNvSpPr/>
          <p:nvPr/>
        </p:nvSpPr>
        <p:spPr>
          <a:xfrm>
            <a:off x="10322786" y="2605419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id="{B8E7AB28-9F1C-4255-B642-4F5D0A060E5F}"/>
              </a:ext>
            </a:extLst>
          </p:cNvPr>
          <p:cNvSpPr/>
          <p:nvPr/>
        </p:nvSpPr>
        <p:spPr>
          <a:xfrm>
            <a:off x="10322786" y="3036886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92BC377F-B64C-4C74-99B8-071B20CDAEB3}"/>
              </a:ext>
            </a:extLst>
          </p:cNvPr>
          <p:cNvSpPr/>
          <p:nvPr/>
        </p:nvSpPr>
        <p:spPr>
          <a:xfrm>
            <a:off x="10335872" y="3474199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378FA50-086F-4DDA-83A6-2EB947E86D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681" y="2215107"/>
            <a:ext cx="1984113" cy="228936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8A14C6A-6772-4A3B-9C41-B2810EF2CED6}"/>
              </a:ext>
            </a:extLst>
          </p:cNvPr>
          <p:cNvSpPr/>
          <p:nvPr/>
        </p:nvSpPr>
        <p:spPr>
          <a:xfrm>
            <a:off x="4990513" y="2440773"/>
            <a:ext cx="39528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5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5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1F2B6AB-7AC5-4588-98BF-BE0DF375BE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626" y="3963979"/>
            <a:ext cx="4543696" cy="116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1990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1" grpId="0"/>
      <p:bldP spid="12" grpId="0"/>
      <p:bldP spid="13" grpId="0"/>
      <p:bldP spid="14" grpId="0"/>
      <p:bldP spid="15" grpId="0"/>
      <p:bldP spid="7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9" grpId="1"/>
      <p:bldP spid="29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6D323B-106C-40CC-84C1-DA8DA0BAB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124" y="3340500"/>
            <a:ext cx="6684317" cy="3517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E70C5A01-8DCC-4588-B366-B5C0BEF508B5}"/>
              </a:ext>
            </a:extLst>
          </p:cNvPr>
          <p:cNvSpPr/>
          <p:nvPr/>
        </p:nvSpPr>
        <p:spPr>
          <a:xfrm>
            <a:off x="4019876" y="384709"/>
            <a:ext cx="102511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THEO NHÓM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4725C8F-5CB4-4629-AB3B-E242E4F73D20}"/>
              </a:ext>
            </a:extLst>
          </p:cNvPr>
          <p:cNvSpPr/>
          <p:nvPr/>
        </p:nvSpPr>
        <p:spPr>
          <a:xfrm>
            <a:off x="953365" y="1021916"/>
            <a:ext cx="1076592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5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5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cái kẹo, chia cho </a:t>
            </a:r>
            <a:r>
              <a:rPr lang="vi-VN" sz="35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bạn </a:t>
            </a:r>
            <a:r>
              <a:rPr lang="vi-VN" sz="35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cái kẹo. Hỏi có </a:t>
            </a:r>
            <a:r>
              <a:rPr lang="vi-VN" sz="35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 bạn </a:t>
            </a:r>
            <a:r>
              <a:rPr lang="vi-VN" sz="35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 chia kẹo?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1204BA-7009-43DE-A0C0-2F2DA89B2D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50" y="4692795"/>
            <a:ext cx="3051534" cy="11457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49B7BA-6A60-4B33-9033-41B1AFE970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446" y="2718320"/>
            <a:ext cx="3051534" cy="12109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D768E6-9B42-4B2E-AEFC-4E963DE042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290" y="2560524"/>
            <a:ext cx="3153890" cy="11695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38E49B-E2C6-4805-BA48-F95A01E5A02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926" y="4573460"/>
            <a:ext cx="2712386" cy="110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1405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575895" cy="6309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880397" y="0"/>
            <a:ext cx="1387002" cy="10588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BD663F-2A85-4DA5-87AB-58696B0B2098}"/>
              </a:ext>
            </a:extLst>
          </p:cNvPr>
          <p:cNvSpPr/>
          <p:nvPr/>
        </p:nvSpPr>
        <p:spPr>
          <a:xfrm>
            <a:off x="575895" y="529415"/>
            <a:ext cx="114442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5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5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cái kẹo, chia cho </a:t>
            </a:r>
            <a:r>
              <a:rPr lang="vi-VN" sz="35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bạn </a:t>
            </a:r>
            <a:r>
              <a:rPr lang="vi-VN" sz="35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cái kẹo. Hỏi có </a:t>
            </a:r>
            <a:r>
              <a:rPr lang="vi-VN" sz="35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 bạn </a:t>
            </a:r>
            <a:r>
              <a:rPr lang="vi-VN" sz="35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 chia kẹo?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6540DC-651E-49BF-A0D2-F41AE4E9C5F9}"/>
              </a:ext>
            </a:extLst>
          </p:cNvPr>
          <p:cNvSpPr/>
          <p:nvPr/>
        </p:nvSpPr>
        <p:spPr>
          <a:xfrm>
            <a:off x="594925" y="1745005"/>
            <a:ext cx="114442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500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Có12 cái kẹo, chia cho </a:t>
            </a:r>
            <a:r>
              <a:rPr lang="vi-VN" sz="35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bạn </a:t>
            </a:r>
            <a:r>
              <a:rPr lang="vi-VN" sz="3500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cái kẹo. Có </a:t>
            </a:r>
            <a:r>
              <a:rPr lang="vi-VN" sz="35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bạn </a:t>
            </a:r>
            <a:r>
              <a:rPr lang="vi-VN" sz="3500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 chia.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E07D8A-E319-43D8-831B-24A3C4C2D699}"/>
              </a:ext>
            </a:extLst>
          </p:cNvPr>
          <p:cNvSpPr/>
          <p:nvPr/>
        </p:nvSpPr>
        <p:spPr>
          <a:xfrm>
            <a:off x="823111" y="2973745"/>
            <a:ext cx="34488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có 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 chia</a:t>
            </a:r>
            <a:r>
              <a:rPr kumimoji="0" lang="vi-VN" sz="3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0546EC-0A18-4189-A264-8D7F99FFD631}"/>
              </a:ext>
            </a:extLst>
          </p:cNvPr>
          <p:cNvSpPr/>
          <p:nvPr/>
        </p:nvSpPr>
        <p:spPr>
          <a:xfrm>
            <a:off x="4320242" y="3005353"/>
            <a:ext cx="34488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 : 3 = 4</a:t>
            </a:r>
            <a:endParaRPr kumimoji="0" lang="vi-VN" sz="35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C74FAE-8364-448D-AD34-220D604D5189}"/>
              </a:ext>
            </a:extLst>
          </p:cNvPr>
          <p:cNvSpPr/>
          <p:nvPr/>
        </p:nvSpPr>
        <p:spPr>
          <a:xfrm>
            <a:off x="1830762" y="4566639"/>
            <a:ext cx="227669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 xét:</a:t>
            </a:r>
            <a:endParaRPr kumimoji="0" lang="vi-VN" sz="35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20E06C7B-2BD9-45DF-85EB-418AB84529B1}"/>
              </a:ext>
            </a:extLst>
          </p:cNvPr>
          <p:cNvSpPr/>
          <p:nvPr/>
        </p:nvSpPr>
        <p:spPr>
          <a:xfrm>
            <a:off x="11134811" y="2669204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EC249081-70FA-4D9C-A0EA-966DC5BE654A}"/>
              </a:ext>
            </a:extLst>
          </p:cNvPr>
          <p:cNvSpPr/>
          <p:nvPr/>
        </p:nvSpPr>
        <p:spPr>
          <a:xfrm>
            <a:off x="11147897" y="3106517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AB3E8A51-DA72-4841-8DA6-E92741BC59B2}"/>
              </a:ext>
            </a:extLst>
          </p:cNvPr>
          <p:cNvSpPr/>
          <p:nvPr/>
        </p:nvSpPr>
        <p:spPr>
          <a:xfrm>
            <a:off x="11147897" y="3537984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00A10757-0154-49D8-8AA7-B9A85E2D2323}"/>
              </a:ext>
            </a:extLst>
          </p:cNvPr>
          <p:cNvSpPr/>
          <p:nvPr/>
        </p:nvSpPr>
        <p:spPr>
          <a:xfrm>
            <a:off x="10695861" y="2686602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2ED1AF14-B9E0-48E6-9F6E-0833C5C3DAF1}"/>
              </a:ext>
            </a:extLst>
          </p:cNvPr>
          <p:cNvSpPr/>
          <p:nvPr/>
        </p:nvSpPr>
        <p:spPr>
          <a:xfrm>
            <a:off x="10708947" y="3123915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DC936F06-C4F7-48E4-81B3-629E9FF9D085}"/>
              </a:ext>
            </a:extLst>
          </p:cNvPr>
          <p:cNvSpPr/>
          <p:nvPr/>
        </p:nvSpPr>
        <p:spPr>
          <a:xfrm>
            <a:off x="10708947" y="3555382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769CF2DF-6329-4FEA-B2B1-FDB33B26649E}"/>
              </a:ext>
            </a:extLst>
          </p:cNvPr>
          <p:cNvSpPr/>
          <p:nvPr/>
        </p:nvSpPr>
        <p:spPr>
          <a:xfrm>
            <a:off x="10226599" y="2709782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9BF81F77-FFFA-4245-8641-0A92BB433B87}"/>
              </a:ext>
            </a:extLst>
          </p:cNvPr>
          <p:cNvSpPr/>
          <p:nvPr/>
        </p:nvSpPr>
        <p:spPr>
          <a:xfrm>
            <a:off x="10239685" y="3147095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id="{B8E7AB28-9F1C-4255-B642-4F5D0A060E5F}"/>
              </a:ext>
            </a:extLst>
          </p:cNvPr>
          <p:cNvSpPr/>
          <p:nvPr/>
        </p:nvSpPr>
        <p:spPr>
          <a:xfrm>
            <a:off x="10239685" y="3578562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id="{3A851ED0-9806-4A5D-BD22-2ADF69603F3A}"/>
              </a:ext>
            </a:extLst>
          </p:cNvPr>
          <p:cNvSpPr/>
          <p:nvPr/>
        </p:nvSpPr>
        <p:spPr>
          <a:xfrm>
            <a:off x="9722626" y="2731765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0" name="Cube 29">
            <a:extLst>
              <a:ext uri="{FF2B5EF4-FFF2-40B4-BE49-F238E27FC236}">
                <a16:creationId xmlns:a16="http://schemas.microsoft.com/office/drawing/2014/main" id="{E9AECFDB-26BC-42EB-8470-F3541AE35D09}"/>
              </a:ext>
            </a:extLst>
          </p:cNvPr>
          <p:cNvSpPr/>
          <p:nvPr/>
        </p:nvSpPr>
        <p:spPr>
          <a:xfrm>
            <a:off x="9735712" y="3169078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A988B4DA-53E0-4246-AB8C-DB6FF2AE500F}"/>
              </a:ext>
            </a:extLst>
          </p:cNvPr>
          <p:cNvSpPr/>
          <p:nvPr/>
        </p:nvSpPr>
        <p:spPr>
          <a:xfrm>
            <a:off x="9735712" y="3600545"/>
            <a:ext cx="342900" cy="3429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EE6CED6-30DE-4435-A274-E92CF6986B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458" y="3943445"/>
            <a:ext cx="2714282" cy="219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1978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7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7" grpId="0" animBg="1"/>
      <p:bldP spid="30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040" y="912949"/>
            <a:ext cx="6121493" cy="429436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231129" y="2003555"/>
            <a:ext cx="21361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3A08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01</a:t>
            </a:r>
          </a:p>
        </p:txBody>
      </p:sp>
      <p:sp>
        <p:nvSpPr>
          <p:cNvPr id="7" name="文本框 5">
            <a:extLst>
              <a:ext uri="{FF2B5EF4-FFF2-40B4-BE49-F238E27FC236}">
                <a16:creationId xmlns:a16="http://schemas.microsoft.com/office/drawing/2014/main" id="{665F5A71-D4F2-492C-BD41-00251B731C78}"/>
              </a:ext>
            </a:extLst>
          </p:cNvPr>
          <p:cNvSpPr txBox="1"/>
          <p:nvPr/>
        </p:nvSpPr>
        <p:spPr>
          <a:xfrm>
            <a:off x="3154778" y="3060133"/>
            <a:ext cx="62888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dirty="0">
                <a:solidFill>
                  <a:srgbClr val="7030A0"/>
                </a:solidFill>
                <a:latin typeface="Coiny" panose="02000903060500060000" pitchFamily="2" charset="0"/>
                <a:ea typeface="微软雅黑" panose="020B0503020204020204" pitchFamily="34" charset="-122"/>
              </a:rPr>
              <a:t>THỰC HÀNH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03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81779" y="1299022"/>
            <a:ext cx="879770" cy="702056"/>
            <a:chOff x="1484051" y="705745"/>
            <a:chExt cx="564204" cy="477343"/>
          </a:xfrm>
        </p:grpSpPr>
        <p:sp>
          <p:nvSpPr>
            <p:cNvPr id="2" name="Isosceles Triangle 1"/>
            <p:cNvSpPr/>
            <p:nvPr/>
          </p:nvSpPr>
          <p:spPr>
            <a:xfrm>
              <a:off x="1484051" y="705745"/>
              <a:ext cx="564204" cy="460396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621201" y="785487"/>
              <a:ext cx="264406" cy="3976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1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ADE304B-70BE-4F8E-95B7-34E664BBAE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146" y="2704783"/>
            <a:ext cx="5401734" cy="8670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1DFEA5-8F3B-4B4C-B758-4237A01326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628" y="380203"/>
            <a:ext cx="4666090" cy="6510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80F77DC-B128-41EE-B71D-6D2D1BF41A59}"/>
              </a:ext>
            </a:extLst>
          </p:cNvPr>
          <p:cNvSpPr/>
          <p:nvPr/>
        </p:nvSpPr>
        <p:spPr>
          <a:xfrm>
            <a:off x="1669135" y="1198283"/>
            <a:ext cx="9330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tabLst>
                <a:tab pos="441960" algn="l"/>
                <a:tab pos="4565650" algn="r"/>
                <a:tab pos="4776470" algn="ctr"/>
                <a:tab pos="5276215" algn="ctr"/>
                <a:tab pos="5657215" algn="r"/>
              </a:tabLst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91A8519-3664-4899-87D6-9ACB806AD26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163" y="3787598"/>
            <a:ext cx="3842849" cy="281980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50FA7E2-1593-4DD9-9590-7A870FD5FD69}"/>
              </a:ext>
            </a:extLst>
          </p:cNvPr>
          <p:cNvGrpSpPr/>
          <p:nvPr/>
        </p:nvGrpSpPr>
        <p:grpSpPr>
          <a:xfrm>
            <a:off x="6096000" y="3505065"/>
            <a:ext cx="4614409" cy="3237115"/>
            <a:chOff x="6096000" y="3505065"/>
            <a:chExt cx="4614409" cy="3237115"/>
          </a:xfrm>
        </p:grpSpPr>
        <p:pic>
          <p:nvPicPr>
            <p:cNvPr id="24" name="PA_图片 4">
              <a:extLst>
                <a:ext uri="{FF2B5EF4-FFF2-40B4-BE49-F238E27FC236}">
                  <a16:creationId xmlns:a16="http://schemas.microsoft.com/office/drawing/2014/main" id="{10413785-8B12-4FC0-84A7-65481031EC02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3505065"/>
              <a:ext cx="4614409" cy="323711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AF5555-DE90-434C-9A67-37B6A084B4CE}"/>
                </a:ext>
              </a:extLst>
            </p:cNvPr>
            <p:cNvSpPr/>
            <p:nvPr/>
          </p:nvSpPr>
          <p:spPr>
            <a:xfrm>
              <a:off x="6571946" y="4231028"/>
              <a:ext cx="3662516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Lấy</a:t>
              </a:r>
              <a:r>
                <a:rPr lang="en-US" sz="2800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10 </a:t>
              </a:r>
              <a:r>
                <a:rPr lang="en-US" sz="2800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khối</a:t>
              </a:r>
              <a:r>
                <a:rPr lang="en-US" sz="2800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lập</a:t>
              </a:r>
              <a:r>
                <a:rPr lang="en-US" sz="2800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phương</a:t>
              </a:r>
              <a:r>
                <a:rPr lang="en-US" sz="2800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 </a:t>
              </a:r>
              <a:r>
                <a:rPr lang="en-US" sz="280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8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28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8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280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8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con.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2ADEB93D-B515-4642-BAA4-346716B64E8C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太空卡通寒假生活2"/>
  <p:tag name="INKNOELEADERBOARD" val="-15802269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539</Words>
  <Application>Microsoft Macintosh PowerPoint</Application>
  <PresentationFormat>Widescreen</PresentationFormat>
  <Paragraphs>98</Paragraphs>
  <Slides>16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等线</vt:lpstr>
      <vt:lpstr>微软雅黑</vt:lpstr>
      <vt:lpstr>宋体</vt:lpstr>
      <vt:lpstr>Arial</vt:lpstr>
      <vt:lpstr>Calibri</vt:lpstr>
      <vt:lpstr>Calibri Light</vt:lpstr>
      <vt:lpstr>Cambria</vt:lpstr>
      <vt:lpstr>Coiny</vt:lpstr>
      <vt:lpstr>Segoe UI Black</vt:lpstr>
      <vt:lpstr>Times New Roman</vt:lpstr>
      <vt:lpstr>1_Office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Le Thi Ngoc Quy</cp:lastModifiedBy>
  <cp:revision>103</cp:revision>
  <dcterms:created xsi:type="dcterms:W3CDTF">2018-02-27T07:15:56Z</dcterms:created>
  <dcterms:modified xsi:type="dcterms:W3CDTF">2023-06-14T06:41:34Z</dcterms:modified>
</cp:coreProperties>
</file>